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8" r:id="rId3"/>
    <p:sldId id="259" r:id="rId4"/>
    <p:sldId id="260" r:id="rId5"/>
    <p:sldId id="261" r:id="rId6"/>
    <p:sldId id="277" r:id="rId7"/>
    <p:sldId id="276" r:id="rId8"/>
    <p:sldId id="278" r:id="rId9"/>
    <p:sldId id="274" r:id="rId10"/>
    <p:sldId id="275" r:id="rId11"/>
    <p:sldId id="267" r:id="rId12"/>
    <p:sldId id="268" r:id="rId13"/>
    <p:sldId id="269" r:id="rId14"/>
    <p:sldId id="279" r:id="rId15"/>
    <p:sldId id="271" r:id="rId16"/>
    <p:sldId id="272" r:id="rId17"/>
    <p:sldId id="273" r:id="rId18"/>
    <p:sldId id="270" r:id="rId1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9" autoAdjust="0"/>
    <p:restoredTop sz="88250" autoAdjust="0"/>
  </p:normalViewPr>
  <p:slideViewPr>
    <p:cSldViewPr>
      <p:cViewPr varScale="1">
        <p:scale>
          <a:sx n="45" d="100"/>
          <a:sy n="45" d="100"/>
        </p:scale>
        <p:origin x="-1344"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AA66E9-C0CD-4308-B6E9-64F29A5DC881}" type="datetimeFigureOut">
              <a:rPr lang="es-ES" smtClean="0"/>
              <a:pPr/>
              <a:t>27/05/2010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782563-8FE9-43D1-B8B4-EA061A478BDD}" type="slidenum">
              <a:rPr lang="es-ES" smtClean="0"/>
              <a:pPr/>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2</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 que hay ahora,</a:t>
            </a:r>
            <a:r>
              <a:rPr lang="es-ES" baseline="0" dirty="0" smtClean="0"/>
              <a:t> que necesitamos. Que busca el cliente</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3</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a:t>
            </a:r>
            <a:r>
              <a:rPr lang="es-ES" baseline="0" dirty="0" smtClean="0"/>
              <a:t> ofrecemos, Una herramienta ¿integral? </a:t>
            </a:r>
            <a:r>
              <a:rPr lang="es-ES" dirty="0" smtClean="0"/>
              <a:t>Una aplicació</a:t>
            </a:r>
            <a:r>
              <a:rPr lang="es-ES" baseline="0" dirty="0" smtClean="0"/>
              <a:t>n para todo el mundo, para todos los usuarios. (paso de diapositiva)</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4</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a:t>
            </a:r>
            <a:r>
              <a:rPr lang="es-ES" baseline="0" dirty="0" smtClean="0"/>
              <a:t> permite al organizador, en este caso </a:t>
            </a:r>
            <a:r>
              <a:rPr lang="es-ES" baseline="0" dirty="0" err="1" smtClean="0"/>
              <a:t>ayutamiento</a:t>
            </a:r>
            <a:r>
              <a:rPr lang="es-ES" baseline="0" dirty="0" smtClean="0"/>
              <a:t>, gestionar el evento deportivo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6</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Y los eventos </a:t>
            </a:r>
            <a:r>
              <a:rPr lang="es-ES" dirty="0" err="1" smtClean="0"/>
              <a:t>atraves</a:t>
            </a:r>
            <a:r>
              <a:rPr lang="es-ES" dirty="0" smtClean="0"/>
              <a:t> de la figura</a:t>
            </a:r>
            <a:r>
              <a:rPr lang="es-ES" baseline="0" dirty="0" smtClean="0"/>
              <a:t> del Arbitro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7</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Permite</a:t>
            </a:r>
            <a:r>
              <a:rPr lang="es-ES" baseline="0" dirty="0" smtClean="0"/>
              <a:t> un modelo con una doble gestión que te permite un mejor acceso a los datos</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8</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aplicación </a:t>
            </a:r>
            <a:r>
              <a:rPr lang="es-ES" dirty="0" err="1" smtClean="0"/>
              <a:t>tambien</a:t>
            </a:r>
            <a:r>
              <a:rPr lang="es-ES" dirty="0" smtClean="0"/>
              <a:t> puede</a:t>
            </a:r>
            <a:r>
              <a:rPr lang="es-ES" baseline="0" dirty="0" smtClean="0"/>
              <a:t> gestionar el acceso a la </a:t>
            </a:r>
            <a:r>
              <a:rPr lang="es-ES" baseline="0" dirty="0" err="1" smtClean="0"/>
              <a:t>informacin</a:t>
            </a:r>
            <a:r>
              <a:rPr lang="es-ES" baseline="0" dirty="0" smtClean="0"/>
              <a:t> (de los casos de uso)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9</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Y</a:t>
            </a:r>
            <a:r>
              <a:rPr lang="es-ES" baseline="0" dirty="0" smtClean="0"/>
              <a:t> tiene soporte para realizar operaciones mas complejas, como (casos de uso)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10</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por ejemplo, un usuario nunca va a poder modificar la tabla resultado, solo podrá el árbitro.</a:t>
            </a:r>
            <a:endParaRPr lang="es-ES" dirty="0"/>
          </a:p>
        </p:txBody>
      </p:sp>
      <p:sp>
        <p:nvSpPr>
          <p:cNvPr id="4" name="3 Marcador de número de diapositiva"/>
          <p:cNvSpPr>
            <a:spLocks noGrp="1"/>
          </p:cNvSpPr>
          <p:nvPr>
            <p:ph type="sldNum" sz="quarter" idx="10"/>
          </p:nvPr>
        </p:nvSpPr>
        <p:spPr/>
        <p:txBody>
          <a:bodyPr/>
          <a:lstStyle/>
          <a:p>
            <a:fld id="{CC782563-8FE9-43D1-B8B4-EA061A478BDD}" type="slidenum">
              <a:rPr lang="es-ES" smtClean="0"/>
              <a:pPr/>
              <a:t>11</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19" name="18 Marcador de pie de página"/>
          <p:cNvSpPr>
            <a:spLocks noGrp="1"/>
          </p:cNvSpPr>
          <p:nvPr>
            <p:ph type="ftr" sz="quarter" idx="11"/>
          </p:nvPr>
        </p:nvSpPr>
        <p:spPr/>
        <p:txBody>
          <a:bodyPr/>
          <a:lstStyle/>
          <a:p>
            <a:endParaRPr lang="es-ES"/>
          </a:p>
        </p:txBody>
      </p:sp>
      <p:sp>
        <p:nvSpPr>
          <p:cNvPr id="27" name="2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CF3959A-C5BE-41DC-AE9A-344579B7B5FF}"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A00314D5-128D-4938-8DB7-98C50BFF924F}" type="datetimeFigureOut">
              <a:rPr lang="es-ES" smtClean="0"/>
              <a:pPr/>
              <a:t>27/05/2010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a:xfrm>
            <a:off x="8077200" y="6356350"/>
            <a:ext cx="609600" cy="365125"/>
          </a:xfrm>
        </p:spPr>
        <p:txBody>
          <a:bodyPr/>
          <a:lstStyle/>
          <a:p>
            <a:fld id="{DCF3959A-C5BE-41DC-AE9A-344579B7B5FF}" type="slidenum">
              <a:rPr lang="es-ES" smtClean="0"/>
              <a:pPr/>
              <a:t>‹Nº›</a:t>
            </a:fld>
            <a:endParaRPr lang="es-E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00314D5-128D-4938-8DB7-98C50BFF924F}" type="datetimeFigureOut">
              <a:rPr lang="es-ES" smtClean="0"/>
              <a:pPr/>
              <a:t>27/05/2010</a:t>
            </a:fld>
            <a:endParaRPr lang="es-ES"/>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CF3959A-C5BE-41DC-AE9A-344579B7B5FF}" type="slidenum">
              <a:rPr lang="es-ES" smtClean="0"/>
              <a:pPr/>
              <a:t>‹Nº›</a:t>
            </a:fld>
            <a:endParaRPr lang="es-ES"/>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fontScale="90000"/>
          </a:bodyPr>
          <a:lstStyle/>
          <a:p>
            <a:pPr algn="ctr"/>
            <a:r>
              <a:rPr lang="es-ES" dirty="0" smtClean="0"/>
              <a:t>Gestor de eventos deportivos de grandes magnitudes</a:t>
            </a:r>
            <a:endParaRPr lang="es-ES" dirty="0"/>
          </a:p>
        </p:txBody>
      </p:sp>
      <p:sp>
        <p:nvSpPr>
          <p:cNvPr id="3" name="2 Subtítulo"/>
          <p:cNvSpPr>
            <a:spLocks noGrp="1"/>
          </p:cNvSpPr>
          <p:nvPr>
            <p:ph type="subTitle" idx="1"/>
          </p:nvPr>
        </p:nvSpPr>
        <p:spPr>
          <a:xfrm>
            <a:off x="533400" y="3500438"/>
            <a:ext cx="7854696" cy="642942"/>
          </a:xfrm>
        </p:spPr>
        <p:txBody>
          <a:bodyPr/>
          <a:lstStyle/>
          <a:p>
            <a:pPr algn="ctr"/>
            <a:r>
              <a:rPr lang="es-ES" dirty="0" smtClean="0"/>
              <a:t>Olimpiadas 2mil</a:t>
            </a:r>
            <a:endParaRPr lang="es-ES" dirty="0"/>
          </a:p>
        </p:txBody>
      </p:sp>
      <p:sp>
        <p:nvSpPr>
          <p:cNvPr id="4" name="3 CuadroTexto"/>
          <p:cNvSpPr txBox="1"/>
          <p:nvPr/>
        </p:nvSpPr>
        <p:spPr>
          <a:xfrm>
            <a:off x="5000628" y="4500570"/>
            <a:ext cx="3571900" cy="1754326"/>
          </a:xfrm>
          <a:prstGeom prst="rect">
            <a:avLst/>
          </a:prstGeom>
          <a:noFill/>
        </p:spPr>
        <p:txBody>
          <a:bodyPr wrap="square" rtlCol="0">
            <a:spAutoFit/>
          </a:bodyPr>
          <a:lstStyle/>
          <a:p>
            <a:pPr algn="r"/>
            <a:r>
              <a:rPr lang="es-ES" dirty="0" smtClean="0"/>
              <a:t>Francisco Huertas</a:t>
            </a:r>
          </a:p>
          <a:p>
            <a:pPr algn="r"/>
            <a:r>
              <a:rPr lang="es-ES" dirty="0" smtClean="0"/>
              <a:t>Gonzalo Ortiz</a:t>
            </a:r>
          </a:p>
          <a:p>
            <a:pPr algn="r"/>
            <a:r>
              <a:rPr lang="es-ES" dirty="0" smtClean="0"/>
              <a:t>Alicia Pérez</a:t>
            </a:r>
          </a:p>
          <a:p>
            <a:pPr algn="r"/>
            <a:r>
              <a:rPr lang="es-ES" dirty="0" smtClean="0"/>
              <a:t>Laura </a:t>
            </a:r>
            <a:r>
              <a:rPr lang="es-ES" dirty="0" err="1" smtClean="0"/>
              <a:t>Reyero</a:t>
            </a:r>
            <a:endParaRPr lang="es-ES" dirty="0" smtClean="0"/>
          </a:p>
          <a:p>
            <a:pPr algn="r"/>
            <a:r>
              <a:rPr lang="es-ES" dirty="0" smtClean="0"/>
              <a:t>Gabriela Ruíz</a:t>
            </a:r>
          </a:p>
          <a:p>
            <a:pPr algn="r"/>
            <a:r>
              <a:rPr lang="es-ES" dirty="0" smtClean="0"/>
              <a:t>Rubén </a:t>
            </a:r>
            <a:r>
              <a:rPr lang="es-ES" dirty="0" err="1" smtClean="0"/>
              <a:t>Tarancón</a:t>
            </a:r>
            <a:endParaRPr lang="es-E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10" y="857232"/>
            <a:ext cx="7772400" cy="1362456"/>
          </a:xfrm>
        </p:spPr>
        <p:txBody>
          <a:bodyPr/>
          <a:lstStyle/>
          <a:p>
            <a:r>
              <a:rPr lang="es-ES" dirty="0" smtClean="0"/>
              <a:t>Principal funcionalidad: COI</a:t>
            </a:r>
            <a:endParaRPr lang="es-ES" dirty="0"/>
          </a:p>
        </p:txBody>
      </p:sp>
      <p:sp>
        <p:nvSpPr>
          <p:cNvPr id="4" name="2 Marcador de texto"/>
          <p:cNvSpPr>
            <a:spLocks noGrp="1"/>
          </p:cNvSpPr>
          <p:nvPr>
            <p:ph type="body" idx="1"/>
          </p:nvPr>
        </p:nvSpPr>
        <p:spPr>
          <a:xfrm>
            <a:off x="500034" y="2285992"/>
            <a:ext cx="8215370" cy="4214818"/>
          </a:xfrm>
        </p:spPr>
        <p:txBody>
          <a:bodyPr>
            <a:normAutofit/>
          </a:bodyPr>
          <a:lstStyle/>
          <a:p>
            <a:r>
              <a:rPr lang="es-ES" sz="3200" dirty="0" smtClean="0"/>
              <a:t>La mayor carga de administración de nuestro sistema será llevada a cabo por el COI, y con objeto de facilitar esta labor ofrecemos mecanismos especializados en la creación  y gestión de eventos, facilitando la elección del emplazamiento mas apropiado para un evento o gestionando distintos tipos de entradas según su conveniencia entre otras.</a:t>
            </a:r>
            <a:endParaRPr lang="es-ES" sz="32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928670"/>
            <a:ext cx="7772400" cy="1362456"/>
          </a:xfrm>
        </p:spPr>
        <p:txBody>
          <a:bodyPr/>
          <a:lstStyle/>
          <a:p>
            <a:r>
              <a:rPr lang="es-ES" dirty="0" smtClean="0"/>
              <a:t>División en capas:</a:t>
            </a:r>
            <a:br>
              <a:rPr lang="es-ES" dirty="0" smtClean="0"/>
            </a:br>
            <a:r>
              <a:rPr lang="es-ES" dirty="0" smtClean="0"/>
              <a:t>Modelo de datos</a:t>
            </a:r>
            <a:endParaRPr lang="es-ES" dirty="0"/>
          </a:p>
        </p:txBody>
      </p:sp>
      <p:sp>
        <p:nvSpPr>
          <p:cNvPr id="3" name="2 Marcador de texto"/>
          <p:cNvSpPr>
            <a:spLocks noGrp="1"/>
          </p:cNvSpPr>
          <p:nvPr>
            <p:ph type="body" idx="1"/>
          </p:nvPr>
        </p:nvSpPr>
        <p:spPr>
          <a:xfrm>
            <a:off x="571472" y="2428868"/>
            <a:ext cx="7772400" cy="4000528"/>
          </a:xfrm>
        </p:spPr>
        <p:txBody>
          <a:bodyPr/>
          <a:lstStyle/>
          <a:p>
            <a:pPr algn="just"/>
            <a:r>
              <a:rPr lang="es-ES" dirty="0" smtClean="0"/>
              <a:t>Para desarrollar la capa de base de datos nos hemos decantado por Oracle.</a:t>
            </a:r>
          </a:p>
          <a:p>
            <a:pPr algn="just"/>
            <a:r>
              <a:rPr lang="es-ES" dirty="0" smtClean="0"/>
              <a:t>En la base de datos vamos a guardar toda la información de la aplicación(árbitros, emplazamientos, eventos, entradas… ).</a:t>
            </a:r>
          </a:p>
          <a:p>
            <a:pPr algn="just"/>
            <a:r>
              <a:rPr lang="es-ES" dirty="0" smtClean="0"/>
              <a:t>A esta capa se accede mediante la capa de negocio, para ello hemos diseñado un </a:t>
            </a:r>
            <a:r>
              <a:rPr lang="es-ES" dirty="0" err="1" smtClean="0"/>
              <a:t>access</a:t>
            </a:r>
            <a:r>
              <a:rPr lang="es-ES" dirty="0" smtClean="0"/>
              <a:t> control para que todos los usuarios puedan acceder a todos los privilegios:</a:t>
            </a:r>
          </a:p>
          <a:p>
            <a:endParaRPr lang="es-E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0352" y="780660"/>
            <a:ext cx="7772400" cy="1362456"/>
          </a:xfrm>
        </p:spPr>
        <p:txBody>
          <a:bodyPr/>
          <a:lstStyle/>
          <a:p>
            <a:r>
              <a:rPr lang="es-ES" dirty="0" smtClean="0"/>
              <a:t>División en </a:t>
            </a:r>
            <a:r>
              <a:rPr lang="es-ES" dirty="0" smtClean="0"/>
              <a:t>capas: </a:t>
            </a:r>
            <a:br>
              <a:rPr lang="es-ES" dirty="0" smtClean="0"/>
            </a:br>
            <a:r>
              <a:rPr lang="es-ES" dirty="0" smtClean="0"/>
              <a:t>CAPA DE NEGOCIO</a:t>
            </a:r>
            <a:endParaRPr lang="es-ES" dirty="0"/>
          </a:p>
        </p:txBody>
      </p:sp>
      <p:sp>
        <p:nvSpPr>
          <p:cNvPr id="4" name="3 Marcador de texto"/>
          <p:cNvSpPr>
            <a:spLocks noGrp="1"/>
          </p:cNvSpPr>
          <p:nvPr>
            <p:ph type="body" idx="1"/>
          </p:nvPr>
        </p:nvSpPr>
        <p:spPr>
          <a:xfrm>
            <a:off x="530352" y="2204622"/>
            <a:ext cx="8185052" cy="4653378"/>
          </a:xfrm>
        </p:spPr>
        <p:txBody>
          <a:bodyPr>
            <a:normAutofit/>
          </a:bodyPr>
          <a:lstStyle/>
          <a:p>
            <a:pPr algn="just"/>
            <a:r>
              <a:rPr lang="es-ES" sz="2400" dirty="0" smtClean="0"/>
              <a:t>Nuestro objetivo es crear un motor potente, adaptable a las necesidades de cada evento y ampliable a nuevas funcionalidades. </a:t>
            </a:r>
          </a:p>
          <a:p>
            <a:pPr algn="just"/>
            <a:r>
              <a:rPr lang="es-ES" sz="2400" dirty="0" smtClean="0"/>
              <a:t>Para ello hemos creado una capa de negocio con un diseño robusto, </a:t>
            </a:r>
            <a:r>
              <a:rPr lang="es-ES" sz="2400" dirty="0" err="1" smtClean="0"/>
              <a:t>valiendonos</a:t>
            </a:r>
            <a:r>
              <a:rPr lang="es-ES" sz="2400" dirty="0" smtClean="0"/>
              <a:t> de lenguajes como OCL para mejorar las </a:t>
            </a:r>
            <a:r>
              <a:rPr lang="es-ES" sz="2400" dirty="0" err="1" smtClean="0"/>
              <a:t>retricciones</a:t>
            </a:r>
            <a:r>
              <a:rPr lang="es-ES" sz="2400" dirty="0" smtClean="0"/>
              <a:t> del sistema y utilizando métodos como la herencia, composición y demás mecanismos que nos ofrece la orientación a objetos</a:t>
            </a:r>
          </a:p>
          <a:p>
            <a:pPr algn="just"/>
            <a:r>
              <a:rPr lang="es-ES" sz="2400" dirty="0" smtClean="0"/>
              <a:t>Además en la documentación del proyecto proponemos patrones para facilitar el desarrollo y mantenimiento de la implementación</a:t>
            </a:r>
            <a:endParaRPr lang="es-E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División en capas:</a:t>
            </a:r>
            <a:br>
              <a:rPr lang="es-ES" dirty="0" smtClean="0"/>
            </a:br>
            <a:r>
              <a:rPr lang="es-ES" dirty="0" smtClean="0"/>
              <a:t>Interfaz</a:t>
            </a:r>
            <a:endParaRPr lang="es-ES" dirty="0"/>
          </a:p>
        </p:txBody>
      </p:sp>
      <p:sp>
        <p:nvSpPr>
          <p:cNvPr id="3" name="2 Marcador de texto"/>
          <p:cNvSpPr>
            <a:spLocks noGrp="1"/>
          </p:cNvSpPr>
          <p:nvPr>
            <p:ph type="body" idx="1"/>
          </p:nvPr>
        </p:nvSpPr>
        <p:spPr>
          <a:xfrm>
            <a:off x="530352" y="2704664"/>
            <a:ext cx="7772400" cy="3296104"/>
          </a:xfrm>
        </p:spPr>
        <p:txBody>
          <a:bodyPr>
            <a:noAutofit/>
          </a:bodyPr>
          <a:lstStyle/>
          <a:p>
            <a:pPr>
              <a:buFont typeface="Arial" pitchFamily="34" charset="0"/>
              <a:buChar char="•"/>
            </a:pPr>
            <a:r>
              <a:rPr lang="es-ES" sz="2800" dirty="0" smtClean="0"/>
              <a:t>   Facilidad de comprensión, aprendizaje y uso</a:t>
            </a:r>
          </a:p>
          <a:p>
            <a:pPr>
              <a:buFont typeface="Arial" pitchFamily="34" charset="0"/>
              <a:buChar char="•"/>
            </a:pPr>
            <a:r>
              <a:rPr lang="es-ES" sz="2800" dirty="0" smtClean="0"/>
              <a:t>   Representación fija y permanente</a:t>
            </a:r>
          </a:p>
          <a:p>
            <a:pPr>
              <a:buFont typeface="Arial" pitchFamily="34" charset="0"/>
              <a:buChar char="•"/>
            </a:pPr>
            <a:r>
              <a:rPr lang="es-ES" sz="2800" dirty="0" smtClean="0"/>
              <a:t>   Fácil identificación de las operaciones</a:t>
            </a:r>
          </a:p>
          <a:p>
            <a:pPr>
              <a:buFont typeface="Arial" pitchFamily="34" charset="0"/>
              <a:buChar char="•"/>
            </a:pPr>
            <a:r>
              <a:rPr lang="es-ES" sz="2800" dirty="0" smtClean="0"/>
              <a:t>   Operaciones rápidas e incrementales</a:t>
            </a:r>
          </a:p>
          <a:p>
            <a:pPr>
              <a:buFont typeface="Arial" pitchFamily="34" charset="0"/>
              <a:buChar char="•"/>
            </a:pPr>
            <a:r>
              <a:rPr lang="es-ES" sz="2800" dirty="0" smtClean="0"/>
              <a:t>   Notificaciones de error adecuados al usuario.</a:t>
            </a:r>
            <a:endParaRPr lang="es-E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5814" y="642918"/>
            <a:ext cx="7772400" cy="1362456"/>
          </a:xfrm>
        </p:spPr>
        <p:txBody>
          <a:bodyPr/>
          <a:lstStyle/>
          <a:p>
            <a:r>
              <a:rPr lang="es-ES" dirty="0" smtClean="0"/>
              <a:t>SEGURIDAD</a:t>
            </a:r>
            <a:endParaRPr lang="es-ES" dirty="0"/>
          </a:p>
        </p:txBody>
      </p:sp>
      <p:sp>
        <p:nvSpPr>
          <p:cNvPr id="3" name="2 Marcador de texto"/>
          <p:cNvSpPr>
            <a:spLocks noGrp="1"/>
          </p:cNvSpPr>
          <p:nvPr>
            <p:ph type="body" idx="1"/>
          </p:nvPr>
        </p:nvSpPr>
        <p:spPr>
          <a:xfrm>
            <a:off x="500034" y="2071678"/>
            <a:ext cx="8286808" cy="4214842"/>
          </a:xfrm>
        </p:spPr>
        <p:txBody>
          <a:bodyPr>
            <a:normAutofit/>
          </a:bodyPr>
          <a:lstStyle/>
          <a:p>
            <a:r>
              <a:rPr lang="es-ES" sz="2800" dirty="0" smtClean="0"/>
              <a:t>Somos conscientes de lo importante que es la seguridad en los tiempos que corren. Por eso hemos blindado los datos de nuestro sistema con una gestión de permisos delegado en la base de datos, que además hace independiente el desarrollo de la parte de la interfaz a los permisos de los usuarios, lo cual es una gran ventaja de cara a la subcontratación de servicios y a la gestión por parte de la administración de las funciones de la aplicación.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normAutofit fontScale="90000"/>
          </a:bodyPr>
          <a:lstStyle/>
          <a:p>
            <a:r>
              <a:rPr lang="es-ES" dirty="0" smtClean="0"/>
              <a:t>División en capas:</a:t>
            </a:r>
            <a:br>
              <a:rPr lang="es-ES" dirty="0" smtClean="0"/>
            </a:br>
            <a:r>
              <a:rPr lang="es-ES" dirty="0" smtClean="0"/>
              <a:t>Interfaz - Usuario no </a:t>
            </a:r>
            <a:r>
              <a:rPr lang="es-ES" dirty="0" err="1" smtClean="0"/>
              <a:t>logeado</a:t>
            </a:r>
            <a:endParaRPr lang="es-ES" dirty="0"/>
          </a:p>
        </p:txBody>
      </p:sp>
      <p:pic>
        <p:nvPicPr>
          <p:cNvPr id="34" name="33 Imagen" descr="Noticias copy.jpg"/>
          <p:cNvPicPr>
            <a:picLocks noChangeAspect="1"/>
          </p:cNvPicPr>
          <p:nvPr/>
        </p:nvPicPr>
        <p:blipFill>
          <a:blip r:embed="rId2" cstate="print"/>
          <a:stretch>
            <a:fillRect/>
          </a:stretch>
        </p:blipFill>
        <p:spPr>
          <a:xfrm>
            <a:off x="1214414" y="1857364"/>
            <a:ext cx="7000892" cy="4667261"/>
          </a:xfrm>
          <a:prstGeom prst="rect">
            <a:avLst/>
          </a:prstGeom>
        </p:spPr>
      </p:pic>
      <p:sp>
        <p:nvSpPr>
          <p:cNvPr id="35" name="34 Flecha izquierda"/>
          <p:cNvSpPr/>
          <p:nvPr/>
        </p:nvSpPr>
        <p:spPr>
          <a:xfrm>
            <a:off x="2143108" y="4572008"/>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35 Imagen" descr="Disciplinas copy.jpg"/>
          <p:cNvPicPr>
            <a:picLocks noChangeAspect="1"/>
          </p:cNvPicPr>
          <p:nvPr/>
        </p:nvPicPr>
        <p:blipFill>
          <a:blip r:embed="rId3" cstate="print"/>
          <a:stretch>
            <a:fillRect/>
          </a:stretch>
        </p:blipFill>
        <p:spPr>
          <a:xfrm>
            <a:off x="1214414" y="1857364"/>
            <a:ext cx="7000924" cy="4643470"/>
          </a:xfrm>
          <a:prstGeom prst="rect">
            <a:avLst/>
          </a:prstGeom>
        </p:spPr>
      </p:pic>
      <p:sp>
        <p:nvSpPr>
          <p:cNvPr id="37" name="36 Flecha abajo"/>
          <p:cNvSpPr/>
          <p:nvPr/>
        </p:nvSpPr>
        <p:spPr>
          <a:xfrm>
            <a:off x="2928926" y="2714620"/>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Flecha izquierda"/>
          <p:cNvSpPr/>
          <p:nvPr/>
        </p:nvSpPr>
        <p:spPr>
          <a:xfrm>
            <a:off x="2285984" y="4857760"/>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9" name="38 Imagen" descr="Calendario copy.jpg"/>
          <p:cNvPicPr>
            <a:picLocks noChangeAspect="1"/>
          </p:cNvPicPr>
          <p:nvPr/>
        </p:nvPicPr>
        <p:blipFill>
          <a:blip r:embed="rId4" cstate="print"/>
          <a:stretch>
            <a:fillRect/>
          </a:stretch>
        </p:blipFill>
        <p:spPr>
          <a:xfrm>
            <a:off x="1214414" y="1857364"/>
            <a:ext cx="7000924" cy="4643470"/>
          </a:xfrm>
          <a:prstGeom prst="rect">
            <a:avLst/>
          </a:prstGeom>
        </p:spPr>
      </p:pic>
      <p:sp>
        <p:nvSpPr>
          <p:cNvPr id="40" name="39 Flecha abajo"/>
          <p:cNvSpPr/>
          <p:nvPr/>
        </p:nvSpPr>
        <p:spPr>
          <a:xfrm>
            <a:off x="7072330" y="2714620"/>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41 Flecha izquierda"/>
          <p:cNvSpPr/>
          <p:nvPr/>
        </p:nvSpPr>
        <p:spPr>
          <a:xfrm>
            <a:off x="2143108" y="5072074"/>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3" name="42 Imagen" descr="Resultados copy.jpg"/>
          <p:cNvPicPr>
            <a:picLocks noChangeAspect="1"/>
          </p:cNvPicPr>
          <p:nvPr/>
        </p:nvPicPr>
        <p:blipFill>
          <a:blip r:embed="rId5" cstate="print"/>
          <a:stretch>
            <a:fillRect/>
          </a:stretch>
        </p:blipFill>
        <p:spPr>
          <a:xfrm>
            <a:off x="1214414" y="1857364"/>
            <a:ext cx="7000924" cy="46434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box(in)">
                                      <p:cBhvr>
                                        <p:cTn id="7" dur="500"/>
                                        <p:tgtEl>
                                          <p:spTgt spid="35"/>
                                        </p:tgtEl>
                                      </p:cBhvr>
                                    </p:animEffect>
                                  </p:childTnLst>
                                </p:cTn>
                              </p:par>
                            </p:childTnLst>
                          </p:cTn>
                        </p:par>
                        <p:par>
                          <p:cTn id="8" fill="hold">
                            <p:stCondLst>
                              <p:cond delay="1000"/>
                            </p:stCondLst>
                            <p:childTnLst>
                              <p:par>
                                <p:cTn id="9" presetID="55" presetClass="entr" presetSubtype="0" fill="hold" nodeType="afterEffect">
                                  <p:stCondLst>
                                    <p:cond delay="1000"/>
                                  </p:stCondLst>
                                  <p:childTnLst>
                                    <p:set>
                                      <p:cBhvr>
                                        <p:cTn id="10" dur="1" fill="hold">
                                          <p:stCondLst>
                                            <p:cond delay="0"/>
                                          </p:stCondLst>
                                        </p:cTn>
                                        <p:tgtEl>
                                          <p:spTgt spid="36"/>
                                        </p:tgtEl>
                                        <p:attrNameLst>
                                          <p:attrName>style.visibility</p:attrName>
                                        </p:attrNameLst>
                                      </p:cBhvr>
                                      <p:to>
                                        <p:strVal val="visible"/>
                                      </p:to>
                                    </p:set>
                                    <p:anim calcmode="lin" valueType="num">
                                      <p:cBhvr>
                                        <p:cTn id="11" dur="2000" fill="hold"/>
                                        <p:tgtEl>
                                          <p:spTgt spid="36"/>
                                        </p:tgtEl>
                                        <p:attrNameLst>
                                          <p:attrName>ppt_w</p:attrName>
                                        </p:attrNameLst>
                                      </p:cBhvr>
                                      <p:tavLst>
                                        <p:tav tm="0">
                                          <p:val>
                                            <p:strVal val="#ppt_w*0.70"/>
                                          </p:val>
                                        </p:tav>
                                        <p:tav tm="100000">
                                          <p:val>
                                            <p:strVal val="#ppt_w"/>
                                          </p:val>
                                        </p:tav>
                                      </p:tavLst>
                                    </p:anim>
                                    <p:anim calcmode="lin" valueType="num">
                                      <p:cBhvr>
                                        <p:cTn id="12" dur="2000" fill="hold"/>
                                        <p:tgtEl>
                                          <p:spTgt spid="36"/>
                                        </p:tgtEl>
                                        <p:attrNameLst>
                                          <p:attrName>ppt_h</p:attrName>
                                        </p:attrNameLst>
                                      </p:cBhvr>
                                      <p:tavLst>
                                        <p:tav tm="0">
                                          <p:val>
                                            <p:strVal val="#ppt_h"/>
                                          </p:val>
                                        </p:tav>
                                        <p:tav tm="100000">
                                          <p:val>
                                            <p:strVal val="#ppt_h"/>
                                          </p:val>
                                        </p:tav>
                                      </p:tavLst>
                                    </p:anim>
                                    <p:animEffect transition="in" filter="fade">
                                      <p:cBhvr>
                                        <p:cTn id="13" dur="2000"/>
                                        <p:tgtEl>
                                          <p:spTgt spid="36"/>
                                        </p:tgtEl>
                                      </p:cBhvr>
                                    </p:animEffect>
                                  </p:childTnLst>
                                </p:cTn>
                              </p:par>
                            </p:childTnLst>
                          </p:cTn>
                        </p:par>
                        <p:par>
                          <p:cTn id="14" fill="hold">
                            <p:stCondLst>
                              <p:cond delay="4000"/>
                            </p:stCondLst>
                            <p:childTnLst>
                              <p:par>
                                <p:cTn id="15" presetID="4" presetClass="entr" presetSubtype="16" fill="hold" grpId="0" nodeType="afterEffect">
                                  <p:stCondLst>
                                    <p:cond delay="500"/>
                                  </p:stCondLst>
                                  <p:childTnLst>
                                    <p:set>
                                      <p:cBhvr>
                                        <p:cTn id="16" dur="1" fill="hold">
                                          <p:stCondLst>
                                            <p:cond delay="0"/>
                                          </p:stCondLst>
                                        </p:cTn>
                                        <p:tgtEl>
                                          <p:spTgt spid="37"/>
                                        </p:tgtEl>
                                        <p:attrNameLst>
                                          <p:attrName>style.visibility</p:attrName>
                                        </p:attrNameLst>
                                      </p:cBhvr>
                                      <p:to>
                                        <p:strVal val="visible"/>
                                      </p:to>
                                    </p:set>
                                    <p:animEffect transition="in" filter="box(in)">
                                      <p:cBhvr>
                                        <p:cTn id="17" dur="500"/>
                                        <p:tgtEl>
                                          <p:spTgt spid="37"/>
                                        </p:tgtEl>
                                      </p:cBhvr>
                                    </p:animEffect>
                                  </p:childTnLst>
                                </p:cTn>
                              </p:par>
                            </p:childTnLst>
                          </p:cTn>
                        </p:par>
                        <p:par>
                          <p:cTn id="18" fill="hold">
                            <p:stCondLst>
                              <p:cond delay="5000"/>
                            </p:stCondLst>
                            <p:childTnLst>
                              <p:par>
                                <p:cTn id="19" presetID="4" presetClass="entr" presetSubtype="16" fill="hold" grpId="0" nodeType="afterEffect">
                                  <p:stCondLst>
                                    <p:cond delay="500"/>
                                  </p:stCondLst>
                                  <p:childTnLst>
                                    <p:set>
                                      <p:cBhvr>
                                        <p:cTn id="20" dur="1" fill="hold">
                                          <p:stCondLst>
                                            <p:cond delay="0"/>
                                          </p:stCondLst>
                                        </p:cTn>
                                        <p:tgtEl>
                                          <p:spTgt spid="38"/>
                                        </p:tgtEl>
                                        <p:attrNameLst>
                                          <p:attrName>style.visibility</p:attrName>
                                        </p:attrNameLst>
                                      </p:cBhvr>
                                      <p:to>
                                        <p:strVal val="visible"/>
                                      </p:to>
                                    </p:set>
                                    <p:animEffect transition="in" filter="box(in)">
                                      <p:cBhvr>
                                        <p:cTn id="21" dur="500"/>
                                        <p:tgtEl>
                                          <p:spTgt spid="38"/>
                                        </p:tgtEl>
                                      </p:cBhvr>
                                    </p:animEffect>
                                  </p:childTnLst>
                                </p:cTn>
                              </p:par>
                            </p:childTnLst>
                          </p:cTn>
                        </p:par>
                        <p:par>
                          <p:cTn id="22" fill="hold">
                            <p:stCondLst>
                              <p:cond delay="6000"/>
                            </p:stCondLst>
                            <p:childTnLst>
                              <p:par>
                                <p:cTn id="23" presetID="55" presetClass="entr" presetSubtype="0" fill="hold" nodeType="after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p:cTn id="25" dur="2000" fill="hold"/>
                                        <p:tgtEl>
                                          <p:spTgt spid="39"/>
                                        </p:tgtEl>
                                        <p:attrNameLst>
                                          <p:attrName>ppt_w</p:attrName>
                                        </p:attrNameLst>
                                      </p:cBhvr>
                                      <p:tavLst>
                                        <p:tav tm="0">
                                          <p:val>
                                            <p:strVal val="#ppt_w*0.70"/>
                                          </p:val>
                                        </p:tav>
                                        <p:tav tm="100000">
                                          <p:val>
                                            <p:strVal val="#ppt_w"/>
                                          </p:val>
                                        </p:tav>
                                      </p:tavLst>
                                    </p:anim>
                                    <p:anim calcmode="lin" valueType="num">
                                      <p:cBhvr>
                                        <p:cTn id="26" dur="2000" fill="hold"/>
                                        <p:tgtEl>
                                          <p:spTgt spid="39"/>
                                        </p:tgtEl>
                                        <p:attrNameLst>
                                          <p:attrName>ppt_h</p:attrName>
                                        </p:attrNameLst>
                                      </p:cBhvr>
                                      <p:tavLst>
                                        <p:tav tm="0">
                                          <p:val>
                                            <p:strVal val="#ppt_h"/>
                                          </p:val>
                                        </p:tav>
                                        <p:tav tm="100000">
                                          <p:val>
                                            <p:strVal val="#ppt_h"/>
                                          </p:val>
                                        </p:tav>
                                      </p:tavLst>
                                    </p:anim>
                                    <p:animEffect transition="in" filter="fade">
                                      <p:cBhvr>
                                        <p:cTn id="27" dur="2000"/>
                                        <p:tgtEl>
                                          <p:spTgt spid="39"/>
                                        </p:tgtEl>
                                      </p:cBhvr>
                                    </p:animEffect>
                                  </p:childTnLst>
                                </p:cTn>
                              </p:par>
                            </p:childTnLst>
                          </p:cTn>
                        </p:par>
                        <p:par>
                          <p:cTn id="28" fill="hold">
                            <p:stCondLst>
                              <p:cond delay="9000"/>
                            </p:stCondLst>
                            <p:childTnLst>
                              <p:par>
                                <p:cTn id="29" presetID="4" presetClass="entr" presetSubtype="16" fill="hold" grpId="0" nodeType="afterEffect">
                                  <p:stCondLst>
                                    <p:cond delay="500"/>
                                  </p:stCondLst>
                                  <p:childTnLst>
                                    <p:set>
                                      <p:cBhvr>
                                        <p:cTn id="30" dur="1" fill="hold">
                                          <p:stCondLst>
                                            <p:cond delay="0"/>
                                          </p:stCondLst>
                                        </p:cTn>
                                        <p:tgtEl>
                                          <p:spTgt spid="40"/>
                                        </p:tgtEl>
                                        <p:attrNameLst>
                                          <p:attrName>style.visibility</p:attrName>
                                        </p:attrNameLst>
                                      </p:cBhvr>
                                      <p:to>
                                        <p:strVal val="visible"/>
                                      </p:to>
                                    </p:set>
                                    <p:animEffect transition="in" filter="box(in)">
                                      <p:cBhvr>
                                        <p:cTn id="31" dur="500"/>
                                        <p:tgtEl>
                                          <p:spTgt spid="40"/>
                                        </p:tgtEl>
                                      </p:cBhvr>
                                    </p:animEffect>
                                  </p:childTnLst>
                                </p:cTn>
                              </p:par>
                            </p:childTnLst>
                          </p:cTn>
                        </p:par>
                        <p:par>
                          <p:cTn id="32" fill="hold">
                            <p:stCondLst>
                              <p:cond delay="10000"/>
                            </p:stCondLst>
                            <p:childTnLst>
                              <p:par>
                                <p:cTn id="33" presetID="4" presetClass="entr" presetSubtype="16" fill="hold" grpId="0" nodeType="afterEffect">
                                  <p:stCondLst>
                                    <p:cond delay="500"/>
                                  </p:stCondLst>
                                  <p:childTnLst>
                                    <p:set>
                                      <p:cBhvr>
                                        <p:cTn id="34" dur="1" fill="hold">
                                          <p:stCondLst>
                                            <p:cond delay="0"/>
                                          </p:stCondLst>
                                        </p:cTn>
                                        <p:tgtEl>
                                          <p:spTgt spid="42"/>
                                        </p:tgtEl>
                                        <p:attrNameLst>
                                          <p:attrName>style.visibility</p:attrName>
                                        </p:attrNameLst>
                                      </p:cBhvr>
                                      <p:to>
                                        <p:strVal val="visible"/>
                                      </p:to>
                                    </p:set>
                                    <p:animEffect transition="in" filter="box(in)">
                                      <p:cBhvr>
                                        <p:cTn id="35" dur="500"/>
                                        <p:tgtEl>
                                          <p:spTgt spid="42"/>
                                        </p:tgtEl>
                                      </p:cBhvr>
                                    </p:animEffect>
                                  </p:childTnLst>
                                </p:cTn>
                              </p:par>
                            </p:childTnLst>
                          </p:cTn>
                        </p:par>
                        <p:par>
                          <p:cTn id="36" fill="hold">
                            <p:stCondLst>
                              <p:cond delay="11000"/>
                            </p:stCondLst>
                            <p:childTnLst>
                              <p:par>
                                <p:cTn id="37" presetID="55" presetClass="entr" presetSubtype="0" fill="hold" nodeType="afterEffect">
                                  <p:stCondLst>
                                    <p:cond delay="1000"/>
                                  </p:stCondLst>
                                  <p:childTnLst>
                                    <p:set>
                                      <p:cBhvr>
                                        <p:cTn id="38" dur="1" fill="hold">
                                          <p:stCondLst>
                                            <p:cond delay="0"/>
                                          </p:stCondLst>
                                        </p:cTn>
                                        <p:tgtEl>
                                          <p:spTgt spid="43"/>
                                        </p:tgtEl>
                                        <p:attrNameLst>
                                          <p:attrName>style.visibility</p:attrName>
                                        </p:attrNameLst>
                                      </p:cBhvr>
                                      <p:to>
                                        <p:strVal val="visible"/>
                                      </p:to>
                                    </p:set>
                                    <p:anim calcmode="lin" valueType="num">
                                      <p:cBhvr>
                                        <p:cTn id="39" dur="2000" fill="hold"/>
                                        <p:tgtEl>
                                          <p:spTgt spid="43"/>
                                        </p:tgtEl>
                                        <p:attrNameLst>
                                          <p:attrName>ppt_w</p:attrName>
                                        </p:attrNameLst>
                                      </p:cBhvr>
                                      <p:tavLst>
                                        <p:tav tm="0">
                                          <p:val>
                                            <p:strVal val="#ppt_w*0.70"/>
                                          </p:val>
                                        </p:tav>
                                        <p:tav tm="100000">
                                          <p:val>
                                            <p:strVal val="#ppt_w"/>
                                          </p:val>
                                        </p:tav>
                                      </p:tavLst>
                                    </p:anim>
                                    <p:anim calcmode="lin" valueType="num">
                                      <p:cBhvr>
                                        <p:cTn id="40" dur="2000" fill="hold"/>
                                        <p:tgtEl>
                                          <p:spTgt spid="43"/>
                                        </p:tgtEl>
                                        <p:attrNameLst>
                                          <p:attrName>ppt_h</p:attrName>
                                        </p:attrNameLst>
                                      </p:cBhvr>
                                      <p:tavLst>
                                        <p:tav tm="0">
                                          <p:val>
                                            <p:strVal val="#ppt_h"/>
                                          </p:val>
                                        </p:tav>
                                        <p:tav tm="100000">
                                          <p:val>
                                            <p:strVal val="#ppt_h"/>
                                          </p:val>
                                        </p:tav>
                                      </p:tavLst>
                                    </p:anim>
                                    <p:animEffect transition="in" filter="fade">
                                      <p:cBhvr>
                                        <p:cTn id="41"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0"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lstStyle/>
          <a:p>
            <a:r>
              <a:rPr lang="es-ES" dirty="0" smtClean="0"/>
              <a:t>División en capas:</a:t>
            </a:r>
            <a:br>
              <a:rPr lang="es-ES" dirty="0" smtClean="0"/>
            </a:br>
            <a:r>
              <a:rPr lang="es-ES" dirty="0" smtClean="0"/>
              <a:t>Interfaz – Registro</a:t>
            </a:r>
            <a:endParaRPr lang="es-ES" dirty="0"/>
          </a:p>
        </p:txBody>
      </p:sp>
      <p:pic>
        <p:nvPicPr>
          <p:cNvPr id="13" name="12 Imagen" descr="Noticias copy.jpg"/>
          <p:cNvPicPr>
            <a:picLocks noChangeAspect="1"/>
          </p:cNvPicPr>
          <p:nvPr/>
        </p:nvPicPr>
        <p:blipFill>
          <a:blip r:embed="rId2" cstate="print"/>
          <a:stretch>
            <a:fillRect/>
          </a:stretch>
        </p:blipFill>
        <p:spPr>
          <a:xfrm>
            <a:off x="1214414" y="1857364"/>
            <a:ext cx="7000892" cy="4667262"/>
          </a:xfrm>
          <a:prstGeom prst="rect">
            <a:avLst/>
          </a:prstGeom>
        </p:spPr>
      </p:pic>
      <p:sp>
        <p:nvSpPr>
          <p:cNvPr id="14" name="13 Flecha izquierda"/>
          <p:cNvSpPr/>
          <p:nvPr/>
        </p:nvSpPr>
        <p:spPr>
          <a:xfrm>
            <a:off x="2000232" y="3214686"/>
            <a:ext cx="428628"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14 Imagen" descr="Registro.jpg"/>
          <p:cNvPicPr>
            <a:picLocks noChangeAspect="1"/>
          </p:cNvPicPr>
          <p:nvPr/>
        </p:nvPicPr>
        <p:blipFill>
          <a:blip r:embed="rId3" cstate="print"/>
          <a:stretch>
            <a:fillRect/>
          </a:stretch>
        </p:blipFill>
        <p:spPr>
          <a:xfrm>
            <a:off x="1214414" y="1785926"/>
            <a:ext cx="7000924" cy="4643470"/>
          </a:xfrm>
          <a:prstGeom prst="rect">
            <a:avLst/>
          </a:prstGeom>
        </p:spPr>
      </p:pic>
      <p:sp>
        <p:nvSpPr>
          <p:cNvPr id="18" name="17 CuadroTexto"/>
          <p:cNvSpPr txBox="1"/>
          <p:nvPr/>
        </p:nvSpPr>
        <p:spPr>
          <a:xfrm>
            <a:off x="3929058" y="3571876"/>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Olimpiadas2mil</a:t>
            </a:r>
            <a:endParaRPr lang="es-ES" sz="800" dirty="0">
              <a:solidFill>
                <a:schemeClr val="bg1"/>
              </a:solidFill>
              <a:latin typeface="Century Gothic" pitchFamily="34" charset="0"/>
            </a:endParaRPr>
          </a:p>
        </p:txBody>
      </p:sp>
      <p:sp>
        <p:nvSpPr>
          <p:cNvPr id="21" name="20 CuadroTexto"/>
          <p:cNvSpPr txBox="1"/>
          <p:nvPr/>
        </p:nvSpPr>
        <p:spPr>
          <a:xfrm>
            <a:off x="3929058" y="3857628"/>
            <a:ext cx="1071570" cy="215444"/>
          </a:xfrm>
          <a:prstGeom prst="rect">
            <a:avLst/>
          </a:prstGeom>
          <a:noFill/>
        </p:spPr>
        <p:txBody>
          <a:bodyPr wrap="square" rtlCol="0">
            <a:spAutoFit/>
          </a:bodyPr>
          <a:lstStyle/>
          <a:p>
            <a:r>
              <a:rPr lang="es-ES" sz="800" dirty="0" smtClean="0">
                <a:solidFill>
                  <a:schemeClr val="bg1"/>
                </a:solidFill>
                <a:latin typeface="Century Gothic" pitchFamily="34" charset="0"/>
              </a:rPr>
              <a:t>*************</a:t>
            </a:r>
            <a:endParaRPr lang="es-ES" sz="800" dirty="0">
              <a:solidFill>
                <a:schemeClr val="bg1"/>
              </a:solidFill>
              <a:latin typeface="Century Gothic" pitchFamily="34" charset="0"/>
            </a:endParaRPr>
          </a:p>
        </p:txBody>
      </p:sp>
      <p:sp>
        <p:nvSpPr>
          <p:cNvPr id="22" name="21 CuadroTexto"/>
          <p:cNvSpPr txBox="1"/>
          <p:nvPr/>
        </p:nvSpPr>
        <p:spPr>
          <a:xfrm>
            <a:off x="3929058" y="4071942"/>
            <a:ext cx="1071570" cy="215444"/>
          </a:xfrm>
          <a:prstGeom prst="rect">
            <a:avLst/>
          </a:prstGeom>
          <a:noFill/>
        </p:spPr>
        <p:txBody>
          <a:bodyPr wrap="square" rtlCol="0">
            <a:spAutoFit/>
          </a:bodyPr>
          <a:lstStyle/>
          <a:p>
            <a:r>
              <a:rPr lang="es-ES" sz="800" dirty="0" smtClean="0">
                <a:solidFill>
                  <a:schemeClr val="bg1"/>
                </a:solidFill>
                <a:latin typeface="Century Gothic" pitchFamily="34" charset="0"/>
              </a:rPr>
              <a:t>*************</a:t>
            </a:r>
            <a:endParaRPr lang="es-ES" sz="800" dirty="0">
              <a:solidFill>
                <a:schemeClr val="bg1"/>
              </a:solidFill>
              <a:latin typeface="Century Gothic" pitchFamily="34" charset="0"/>
            </a:endParaRPr>
          </a:p>
        </p:txBody>
      </p:sp>
      <p:sp>
        <p:nvSpPr>
          <p:cNvPr id="23" name="22 CuadroTexto"/>
          <p:cNvSpPr txBox="1"/>
          <p:nvPr/>
        </p:nvSpPr>
        <p:spPr>
          <a:xfrm>
            <a:off x="3929058" y="4286256"/>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555000444Y</a:t>
            </a:r>
            <a:endParaRPr lang="es-ES" sz="700" dirty="0">
              <a:solidFill>
                <a:schemeClr val="bg1"/>
              </a:solidFill>
              <a:latin typeface="Century Gothic" pitchFamily="34" charset="0"/>
            </a:endParaRPr>
          </a:p>
        </p:txBody>
      </p:sp>
      <p:sp>
        <p:nvSpPr>
          <p:cNvPr id="24" name="23 CuadroTexto"/>
          <p:cNvSpPr txBox="1"/>
          <p:nvPr/>
        </p:nvSpPr>
        <p:spPr>
          <a:xfrm>
            <a:off x="3929058" y="4500570"/>
            <a:ext cx="1143008" cy="200055"/>
          </a:xfrm>
          <a:prstGeom prst="rect">
            <a:avLst/>
          </a:prstGeom>
          <a:noFill/>
        </p:spPr>
        <p:txBody>
          <a:bodyPr wrap="square" rtlCol="0">
            <a:spAutoFit/>
          </a:bodyPr>
          <a:lstStyle/>
          <a:p>
            <a:r>
              <a:rPr lang="es-ES" sz="700" dirty="0" smtClean="0">
                <a:solidFill>
                  <a:schemeClr val="bg1"/>
                </a:solidFill>
                <a:latin typeface="Century Gothic" pitchFamily="34" charset="0"/>
              </a:rPr>
              <a:t>Olimpiadas2mil</a:t>
            </a:r>
            <a:endParaRPr lang="es-ES" sz="700" dirty="0">
              <a:solidFill>
                <a:schemeClr val="bg1"/>
              </a:solidFill>
              <a:latin typeface="Century Gothic" pitchFamily="34" charset="0"/>
            </a:endParaRPr>
          </a:p>
        </p:txBody>
      </p:sp>
      <p:sp>
        <p:nvSpPr>
          <p:cNvPr id="25" name="24 CuadroTexto"/>
          <p:cNvSpPr txBox="1"/>
          <p:nvPr/>
        </p:nvSpPr>
        <p:spPr>
          <a:xfrm>
            <a:off x="3929058" y="4714884"/>
            <a:ext cx="1143008" cy="200055"/>
          </a:xfrm>
          <a:prstGeom prst="rect">
            <a:avLst/>
          </a:prstGeom>
          <a:noFill/>
        </p:spPr>
        <p:txBody>
          <a:bodyPr wrap="square" rtlCol="0">
            <a:spAutoFit/>
          </a:bodyPr>
          <a:lstStyle/>
          <a:p>
            <a:r>
              <a:rPr lang="es-ES" sz="700" dirty="0" smtClean="0">
                <a:solidFill>
                  <a:schemeClr val="bg1"/>
                </a:solidFill>
                <a:latin typeface="Century Gothic" pitchFamily="34" charset="0"/>
              </a:rPr>
              <a:t>Proyecto IS</a:t>
            </a:r>
            <a:endParaRPr lang="es-ES" sz="700" dirty="0">
              <a:solidFill>
                <a:schemeClr val="bg1"/>
              </a:solidFill>
              <a:latin typeface="Century Gothic" pitchFamily="34" charset="0"/>
            </a:endParaRPr>
          </a:p>
        </p:txBody>
      </p:sp>
      <p:sp>
        <p:nvSpPr>
          <p:cNvPr id="28" name="27 CuadroTexto"/>
          <p:cNvSpPr txBox="1"/>
          <p:nvPr/>
        </p:nvSpPr>
        <p:spPr>
          <a:xfrm>
            <a:off x="3929058" y="4929198"/>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FDI</a:t>
            </a:r>
            <a:endParaRPr lang="es-ES" sz="800" dirty="0">
              <a:solidFill>
                <a:schemeClr val="bg1"/>
              </a:solidFill>
              <a:latin typeface="Century Gothic" pitchFamily="34" charset="0"/>
            </a:endParaRPr>
          </a:p>
        </p:txBody>
      </p:sp>
      <p:sp>
        <p:nvSpPr>
          <p:cNvPr id="29" name="28 CuadroTexto"/>
          <p:cNvSpPr txBox="1"/>
          <p:nvPr/>
        </p:nvSpPr>
        <p:spPr>
          <a:xfrm>
            <a:off x="3929058" y="5143512"/>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Madrid</a:t>
            </a:r>
            <a:endParaRPr lang="es-ES" sz="800" dirty="0">
              <a:solidFill>
                <a:schemeClr val="bg1"/>
              </a:solidFill>
              <a:latin typeface="Century Gothic" pitchFamily="34" charset="0"/>
            </a:endParaRPr>
          </a:p>
        </p:txBody>
      </p:sp>
      <p:sp>
        <p:nvSpPr>
          <p:cNvPr id="30" name="29 CuadroTexto"/>
          <p:cNvSpPr txBox="1"/>
          <p:nvPr/>
        </p:nvSpPr>
        <p:spPr>
          <a:xfrm>
            <a:off x="6000760" y="3571876"/>
            <a:ext cx="1143008" cy="215444"/>
          </a:xfrm>
          <a:prstGeom prst="rect">
            <a:avLst/>
          </a:prstGeom>
          <a:noFill/>
        </p:spPr>
        <p:txBody>
          <a:bodyPr wrap="square" rtlCol="0">
            <a:spAutoFit/>
          </a:bodyPr>
          <a:lstStyle/>
          <a:p>
            <a:r>
              <a:rPr lang="es-ES" sz="800" dirty="0" smtClean="0">
                <a:solidFill>
                  <a:schemeClr val="bg1"/>
                </a:solidFill>
                <a:latin typeface="Century Gothic" pitchFamily="34" charset="0"/>
              </a:rPr>
              <a:t>España</a:t>
            </a:r>
            <a:endParaRPr lang="es-ES" sz="800" dirty="0">
              <a:solidFill>
                <a:schemeClr val="bg1"/>
              </a:solidFill>
              <a:latin typeface="Century Gothic" pitchFamily="34" charset="0"/>
            </a:endParaRPr>
          </a:p>
        </p:txBody>
      </p:sp>
      <p:sp>
        <p:nvSpPr>
          <p:cNvPr id="31" name="30 CuadroTexto"/>
          <p:cNvSpPr txBox="1"/>
          <p:nvPr/>
        </p:nvSpPr>
        <p:spPr>
          <a:xfrm>
            <a:off x="6072198" y="4071942"/>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666555444</a:t>
            </a:r>
            <a:endParaRPr lang="es-ES" sz="700" dirty="0">
              <a:solidFill>
                <a:schemeClr val="bg1"/>
              </a:solidFill>
              <a:latin typeface="Century Gothic" pitchFamily="34" charset="0"/>
            </a:endParaRPr>
          </a:p>
        </p:txBody>
      </p:sp>
      <p:sp>
        <p:nvSpPr>
          <p:cNvPr id="46" name="45 CuadroTexto"/>
          <p:cNvSpPr txBox="1"/>
          <p:nvPr/>
        </p:nvSpPr>
        <p:spPr>
          <a:xfrm>
            <a:off x="6072198" y="3857628"/>
            <a:ext cx="1071570" cy="184666"/>
          </a:xfrm>
          <a:prstGeom prst="rect">
            <a:avLst/>
          </a:prstGeom>
          <a:noFill/>
        </p:spPr>
        <p:txBody>
          <a:bodyPr wrap="square" rtlCol="0">
            <a:spAutoFit/>
          </a:bodyPr>
          <a:lstStyle/>
          <a:p>
            <a:endParaRPr lang="es-ES" sz="600" dirty="0"/>
          </a:p>
        </p:txBody>
      </p:sp>
      <p:sp>
        <p:nvSpPr>
          <p:cNvPr id="47" name="46 CuadroTexto"/>
          <p:cNvSpPr txBox="1"/>
          <p:nvPr/>
        </p:nvSpPr>
        <p:spPr>
          <a:xfrm>
            <a:off x="6000760" y="3857628"/>
            <a:ext cx="1143008" cy="184666"/>
          </a:xfrm>
          <a:prstGeom prst="rect">
            <a:avLst/>
          </a:prstGeom>
          <a:noFill/>
        </p:spPr>
        <p:txBody>
          <a:bodyPr wrap="square" rtlCol="0">
            <a:spAutoFit/>
          </a:bodyPr>
          <a:lstStyle/>
          <a:p>
            <a:r>
              <a:rPr lang="es-ES" sz="600" dirty="0" smtClean="0">
                <a:solidFill>
                  <a:schemeClr val="bg1"/>
                </a:solidFill>
                <a:latin typeface="Century Gothic" pitchFamily="34" charset="0"/>
              </a:rPr>
              <a:t>olimpiadas@google.com</a:t>
            </a:r>
            <a:endParaRPr lang="es-ES" sz="600" dirty="0">
              <a:solidFill>
                <a:schemeClr val="bg1"/>
              </a:solidFill>
              <a:latin typeface="Century Gothic" pitchFamily="34" charset="0"/>
            </a:endParaRPr>
          </a:p>
        </p:txBody>
      </p:sp>
      <p:sp>
        <p:nvSpPr>
          <p:cNvPr id="48" name="47 CuadroTexto"/>
          <p:cNvSpPr txBox="1"/>
          <p:nvPr/>
        </p:nvSpPr>
        <p:spPr>
          <a:xfrm>
            <a:off x="6072198" y="4286256"/>
            <a:ext cx="1071570" cy="200055"/>
          </a:xfrm>
          <a:prstGeom prst="rect">
            <a:avLst/>
          </a:prstGeom>
          <a:noFill/>
        </p:spPr>
        <p:txBody>
          <a:bodyPr wrap="square" rtlCol="0">
            <a:spAutoFit/>
          </a:bodyPr>
          <a:lstStyle/>
          <a:p>
            <a:r>
              <a:rPr lang="es-ES" sz="700" dirty="0" smtClean="0">
                <a:solidFill>
                  <a:schemeClr val="bg1"/>
                </a:solidFill>
                <a:latin typeface="Century Gothic" pitchFamily="34" charset="0"/>
              </a:rPr>
              <a:t>Estudiante</a:t>
            </a:r>
            <a:endParaRPr lang="es-ES" sz="700" dirty="0">
              <a:solidFill>
                <a:schemeClr val="bg1"/>
              </a:solidFill>
              <a:latin typeface="Century Gothic" pitchFamily="34" charset="0"/>
            </a:endParaRPr>
          </a:p>
        </p:txBody>
      </p:sp>
      <p:sp>
        <p:nvSpPr>
          <p:cNvPr id="49" name="48 Flecha derecha"/>
          <p:cNvSpPr/>
          <p:nvPr/>
        </p:nvSpPr>
        <p:spPr>
          <a:xfrm>
            <a:off x="5786446" y="6000768"/>
            <a:ext cx="428628"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0" name="49 Imagen" descr="RegistroHecho.jpg"/>
          <p:cNvPicPr>
            <a:picLocks noChangeAspect="1"/>
          </p:cNvPicPr>
          <p:nvPr/>
        </p:nvPicPr>
        <p:blipFill>
          <a:blip r:embed="rId4" cstate="print"/>
          <a:stretch>
            <a:fillRect/>
          </a:stretch>
        </p:blipFill>
        <p:spPr>
          <a:xfrm>
            <a:off x="1214414" y="1785926"/>
            <a:ext cx="7000924" cy="471490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par>
                          <p:cTn id="8" fill="hold">
                            <p:stCondLst>
                              <p:cond delay="1000"/>
                            </p:stCondLst>
                            <p:childTnLst>
                              <p:par>
                                <p:cTn id="9" presetID="55" presetClass="entr" presetSubtype="0"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2000" fill="hold"/>
                                        <p:tgtEl>
                                          <p:spTgt spid="15"/>
                                        </p:tgtEl>
                                        <p:attrNameLst>
                                          <p:attrName>ppt_w</p:attrName>
                                        </p:attrNameLst>
                                      </p:cBhvr>
                                      <p:tavLst>
                                        <p:tav tm="0">
                                          <p:val>
                                            <p:strVal val="#ppt_w*0.70"/>
                                          </p:val>
                                        </p:tav>
                                        <p:tav tm="100000">
                                          <p:val>
                                            <p:strVal val="#ppt_w"/>
                                          </p:val>
                                        </p:tav>
                                      </p:tavLst>
                                    </p:anim>
                                    <p:anim calcmode="lin" valueType="num">
                                      <p:cBhvr>
                                        <p:cTn id="12" dur="2000" fill="hold"/>
                                        <p:tgtEl>
                                          <p:spTgt spid="15"/>
                                        </p:tgtEl>
                                        <p:attrNameLst>
                                          <p:attrName>ppt_h</p:attrName>
                                        </p:attrNameLst>
                                      </p:cBhvr>
                                      <p:tavLst>
                                        <p:tav tm="0">
                                          <p:val>
                                            <p:strVal val="#ppt_h"/>
                                          </p:val>
                                        </p:tav>
                                        <p:tav tm="100000">
                                          <p:val>
                                            <p:strVal val="#ppt_h"/>
                                          </p:val>
                                        </p:tav>
                                      </p:tavLst>
                                    </p:anim>
                                    <p:animEffect transition="in" filter="fade">
                                      <p:cBhvr>
                                        <p:cTn id="13" dur="2000"/>
                                        <p:tgtEl>
                                          <p:spTgt spid="15"/>
                                        </p:tgtEl>
                                      </p:cBhvr>
                                    </p:animEffect>
                                  </p:childTnLst>
                                </p:cTn>
                              </p:par>
                            </p:childTnLst>
                          </p:cTn>
                        </p:par>
                        <p:par>
                          <p:cTn id="14" fill="hold">
                            <p:stCondLst>
                              <p:cond delay="40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18"/>
                                        </p:tgtEl>
                                        <p:attrNameLst>
                                          <p:attrName>style.visibility</p:attrName>
                                        </p:attrNameLst>
                                      </p:cBhvr>
                                      <p:to>
                                        <p:strVal val="visible"/>
                                      </p:to>
                                    </p:set>
                                    <p:anim calcmode="discrete" valueType="clr">
                                      <p:cBhvr override="childStyle">
                                        <p:cTn id="17" dur="80"/>
                                        <p:tgtEl>
                                          <p:spTgt spid="18"/>
                                        </p:tgtEl>
                                        <p:attrNameLst>
                                          <p:attrName>style.color</p:attrName>
                                        </p:attrNameLst>
                                      </p:cBhvr>
                                      <p:tavLst>
                                        <p:tav tm="50000">
                                          <p:val>
                                            <p:clrVal>
                                              <a:schemeClr val="bg1"/>
                                            </p:clrVal>
                                          </p:val>
                                        </p:tav>
                                        <p:tav tm="0">
                                          <p:val>
                                            <p:clrVal>
                                              <a:schemeClr val="bg1"/>
                                            </p:clrVal>
                                          </p:val>
                                        </p:tav>
                                      </p:tavLst>
                                    </p:anim>
                                    <p:anim calcmode="discrete" valueType="clr">
                                      <p:cBhvr>
                                        <p:cTn id="18" dur="80"/>
                                        <p:tgtEl>
                                          <p:spTgt spid="18"/>
                                        </p:tgtEl>
                                        <p:attrNameLst>
                                          <p:attrName>fillcolor</p:attrName>
                                        </p:attrNameLst>
                                      </p:cBhvr>
                                      <p:tavLst>
                                        <p:tav tm="0">
                                          <p:val>
                                            <p:clrVal>
                                              <a:schemeClr val="accent2"/>
                                            </p:clrVal>
                                          </p:val>
                                        </p:tav>
                                        <p:tav tm="50000">
                                          <p:val>
                                            <p:clrVal>
                                              <a:schemeClr val="hlink"/>
                                            </p:clrVal>
                                          </p:val>
                                        </p:tav>
                                      </p:tavLst>
                                    </p:anim>
                                    <p:set>
                                      <p:cBhvr>
                                        <p:cTn id="19" dur="80"/>
                                        <p:tgtEl>
                                          <p:spTgt spid="18"/>
                                        </p:tgtEl>
                                        <p:attrNameLst>
                                          <p:attrName>fill.type</p:attrName>
                                        </p:attrNameLst>
                                      </p:cBhvr>
                                      <p:to>
                                        <p:strVal val="solid"/>
                                      </p:to>
                                    </p:set>
                                  </p:childTnLst>
                                </p:cTn>
                              </p:par>
                            </p:childTnLst>
                          </p:cTn>
                        </p:par>
                        <p:par>
                          <p:cTn id="20" fill="hold">
                            <p:stCondLst>
                              <p:cond delay="46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1"/>
                                        </p:tgtEl>
                                        <p:attrNameLst>
                                          <p:attrName>style.visibility</p:attrName>
                                        </p:attrNameLst>
                                      </p:cBhvr>
                                      <p:to>
                                        <p:strVal val="visible"/>
                                      </p:to>
                                    </p:set>
                                    <p:anim calcmode="discrete" valueType="clr">
                                      <p:cBhvr override="childStyle">
                                        <p:cTn id="23" dur="80"/>
                                        <p:tgtEl>
                                          <p:spTgt spid="21"/>
                                        </p:tgtEl>
                                        <p:attrNameLst>
                                          <p:attrName>style.color</p:attrName>
                                        </p:attrNameLst>
                                      </p:cBhvr>
                                      <p:tavLst>
                                        <p:tav tm="0">
                                          <p:val>
                                            <p:clrVal>
                                              <a:schemeClr val="bg1"/>
                                            </p:clrVal>
                                          </p:val>
                                        </p:tav>
                                        <p:tav tm="50000">
                                          <p:val>
                                            <p:clrVal>
                                              <a:schemeClr val="bg1"/>
                                            </p:clrVal>
                                          </p:val>
                                        </p:tav>
                                      </p:tavLst>
                                    </p:anim>
                                    <p:anim calcmode="discrete" valueType="clr">
                                      <p:cBhvr>
                                        <p:cTn id="24" dur="80"/>
                                        <p:tgtEl>
                                          <p:spTgt spid="21"/>
                                        </p:tgtEl>
                                        <p:attrNameLst>
                                          <p:attrName>fillcolor</p:attrName>
                                        </p:attrNameLst>
                                      </p:cBhvr>
                                      <p:tavLst>
                                        <p:tav tm="0">
                                          <p:val>
                                            <p:clrVal>
                                              <a:schemeClr val="accent2"/>
                                            </p:clrVal>
                                          </p:val>
                                        </p:tav>
                                        <p:tav tm="50000">
                                          <p:val>
                                            <p:clrVal>
                                              <a:schemeClr val="hlink"/>
                                            </p:clrVal>
                                          </p:val>
                                        </p:tav>
                                      </p:tavLst>
                                    </p:anim>
                                    <p:set>
                                      <p:cBhvr>
                                        <p:cTn id="25" dur="80"/>
                                        <p:tgtEl>
                                          <p:spTgt spid="21"/>
                                        </p:tgtEl>
                                        <p:attrNameLst>
                                          <p:attrName>fill.type</p:attrName>
                                        </p:attrNameLst>
                                      </p:cBhvr>
                                      <p:to>
                                        <p:strVal val="solid"/>
                                      </p:to>
                                    </p:set>
                                  </p:childTnLst>
                                </p:cTn>
                              </p:par>
                            </p:childTnLst>
                          </p:cTn>
                        </p:par>
                        <p:par>
                          <p:cTn id="26" fill="hold">
                            <p:stCondLst>
                              <p:cond delay="516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22"/>
                                        </p:tgtEl>
                                        <p:attrNameLst>
                                          <p:attrName>style.visibility</p:attrName>
                                        </p:attrNameLst>
                                      </p:cBhvr>
                                      <p:to>
                                        <p:strVal val="visible"/>
                                      </p:to>
                                    </p:set>
                                    <p:anim calcmode="discrete" valueType="clr">
                                      <p:cBhvr override="childStyle">
                                        <p:cTn id="29" dur="80"/>
                                        <p:tgtEl>
                                          <p:spTgt spid="22"/>
                                        </p:tgtEl>
                                        <p:attrNameLst>
                                          <p:attrName>style.color</p:attrName>
                                        </p:attrNameLst>
                                      </p:cBhvr>
                                      <p:tavLst>
                                        <p:tav tm="0">
                                          <p:val>
                                            <p:clrVal>
                                              <a:schemeClr val="bg1"/>
                                            </p:clrVal>
                                          </p:val>
                                        </p:tav>
                                        <p:tav tm="50000">
                                          <p:val>
                                            <p:clrVal>
                                              <a:schemeClr val="bg1"/>
                                            </p:clrVal>
                                          </p:val>
                                        </p:tav>
                                      </p:tavLst>
                                    </p:anim>
                                    <p:anim calcmode="discrete" valueType="clr">
                                      <p:cBhvr>
                                        <p:cTn id="30" dur="80"/>
                                        <p:tgtEl>
                                          <p:spTgt spid="22"/>
                                        </p:tgtEl>
                                        <p:attrNameLst>
                                          <p:attrName>fillcolor</p:attrName>
                                        </p:attrNameLst>
                                      </p:cBhvr>
                                      <p:tavLst>
                                        <p:tav tm="0">
                                          <p:val>
                                            <p:clrVal>
                                              <a:schemeClr val="accent2"/>
                                            </p:clrVal>
                                          </p:val>
                                        </p:tav>
                                        <p:tav tm="50000">
                                          <p:val>
                                            <p:clrVal>
                                              <a:schemeClr val="hlink"/>
                                            </p:clrVal>
                                          </p:val>
                                        </p:tav>
                                      </p:tavLst>
                                    </p:anim>
                                    <p:set>
                                      <p:cBhvr>
                                        <p:cTn id="31" dur="80"/>
                                        <p:tgtEl>
                                          <p:spTgt spid="22"/>
                                        </p:tgtEl>
                                        <p:attrNameLst>
                                          <p:attrName>fill.type</p:attrName>
                                        </p:attrNameLst>
                                      </p:cBhvr>
                                      <p:to>
                                        <p:strVal val="solid"/>
                                      </p:to>
                                    </p:set>
                                  </p:childTnLst>
                                </p:cTn>
                              </p:par>
                            </p:childTnLst>
                          </p:cTn>
                        </p:par>
                        <p:par>
                          <p:cTn id="32" fill="hold">
                            <p:stCondLst>
                              <p:cond delay="5720"/>
                            </p:stCondLst>
                            <p:childTnLst>
                              <p:par>
                                <p:cTn id="33" presetID="27" presetClass="entr" presetSubtype="0" fill="hold" grpId="0" nodeType="afterEffect">
                                  <p:stCondLst>
                                    <p:cond delay="0"/>
                                  </p:stCondLst>
                                  <p:iterate type="lt">
                                    <p:tmPct val="50000"/>
                                  </p:iterate>
                                  <p:childTnLst>
                                    <p:set>
                                      <p:cBhvr>
                                        <p:cTn id="34" dur="1" fill="hold">
                                          <p:stCondLst>
                                            <p:cond delay="0"/>
                                          </p:stCondLst>
                                        </p:cTn>
                                        <p:tgtEl>
                                          <p:spTgt spid="23"/>
                                        </p:tgtEl>
                                        <p:attrNameLst>
                                          <p:attrName>style.visibility</p:attrName>
                                        </p:attrNameLst>
                                      </p:cBhvr>
                                      <p:to>
                                        <p:strVal val="visible"/>
                                      </p:to>
                                    </p:set>
                                    <p:anim calcmode="discrete" valueType="clr">
                                      <p:cBhvr override="childStyle">
                                        <p:cTn id="35" dur="80"/>
                                        <p:tgtEl>
                                          <p:spTgt spid="23"/>
                                        </p:tgtEl>
                                        <p:attrNameLst>
                                          <p:attrName>style.color</p:attrName>
                                        </p:attrNameLst>
                                      </p:cBhvr>
                                      <p:tavLst>
                                        <p:tav tm="0">
                                          <p:val>
                                            <p:clrVal>
                                              <a:schemeClr val="bg1"/>
                                            </p:clrVal>
                                          </p:val>
                                        </p:tav>
                                        <p:tav tm="50000">
                                          <p:val>
                                            <p:clrVal>
                                              <a:schemeClr val="bg1"/>
                                            </p:clrVal>
                                          </p:val>
                                        </p:tav>
                                      </p:tavLst>
                                    </p:anim>
                                    <p:anim calcmode="discrete" valueType="clr">
                                      <p:cBhvr>
                                        <p:cTn id="36" dur="80"/>
                                        <p:tgtEl>
                                          <p:spTgt spid="23"/>
                                        </p:tgtEl>
                                        <p:attrNameLst>
                                          <p:attrName>fillcolor</p:attrName>
                                        </p:attrNameLst>
                                      </p:cBhvr>
                                      <p:tavLst>
                                        <p:tav tm="0">
                                          <p:val>
                                            <p:clrVal>
                                              <a:schemeClr val="accent2"/>
                                            </p:clrVal>
                                          </p:val>
                                        </p:tav>
                                        <p:tav tm="50000">
                                          <p:val>
                                            <p:clrVal>
                                              <a:schemeClr val="hlink"/>
                                            </p:clrVal>
                                          </p:val>
                                        </p:tav>
                                      </p:tavLst>
                                    </p:anim>
                                    <p:set>
                                      <p:cBhvr>
                                        <p:cTn id="37" dur="80"/>
                                        <p:tgtEl>
                                          <p:spTgt spid="23"/>
                                        </p:tgtEl>
                                        <p:attrNameLst>
                                          <p:attrName>fill.type</p:attrName>
                                        </p:attrNameLst>
                                      </p:cBhvr>
                                      <p:to>
                                        <p:strVal val="solid"/>
                                      </p:to>
                                    </p:set>
                                  </p:childTnLst>
                                </p:cTn>
                              </p:par>
                            </p:childTnLst>
                          </p:cTn>
                        </p:par>
                        <p:par>
                          <p:cTn id="38" fill="hold">
                            <p:stCondLst>
                              <p:cond delay="6160"/>
                            </p:stCondLst>
                            <p:childTnLst>
                              <p:par>
                                <p:cTn id="39" presetID="27" presetClass="entr" presetSubtype="0" fill="hold" grpId="0" nodeType="afterEffect">
                                  <p:stCondLst>
                                    <p:cond delay="0"/>
                                  </p:stCondLst>
                                  <p:iterate type="lt">
                                    <p:tmPct val="50000"/>
                                  </p:iterate>
                                  <p:childTnLst>
                                    <p:set>
                                      <p:cBhvr>
                                        <p:cTn id="40" dur="1" fill="hold">
                                          <p:stCondLst>
                                            <p:cond delay="0"/>
                                          </p:stCondLst>
                                        </p:cTn>
                                        <p:tgtEl>
                                          <p:spTgt spid="24"/>
                                        </p:tgtEl>
                                        <p:attrNameLst>
                                          <p:attrName>style.visibility</p:attrName>
                                        </p:attrNameLst>
                                      </p:cBhvr>
                                      <p:to>
                                        <p:strVal val="visible"/>
                                      </p:to>
                                    </p:set>
                                    <p:anim calcmode="discrete" valueType="clr">
                                      <p:cBhvr override="childStyle">
                                        <p:cTn id="41" dur="80"/>
                                        <p:tgtEl>
                                          <p:spTgt spid="24"/>
                                        </p:tgtEl>
                                        <p:attrNameLst>
                                          <p:attrName>style.color</p:attrName>
                                        </p:attrNameLst>
                                      </p:cBhvr>
                                      <p:tavLst>
                                        <p:tav tm="0">
                                          <p:val>
                                            <p:clrVal>
                                              <a:schemeClr val="bg1"/>
                                            </p:clrVal>
                                          </p:val>
                                        </p:tav>
                                        <p:tav tm="50000">
                                          <p:val>
                                            <p:clrVal>
                                              <a:schemeClr val="bg1"/>
                                            </p:clrVal>
                                          </p:val>
                                        </p:tav>
                                      </p:tavLst>
                                    </p:anim>
                                    <p:anim calcmode="discrete" valueType="clr">
                                      <p:cBhvr>
                                        <p:cTn id="42" dur="80"/>
                                        <p:tgtEl>
                                          <p:spTgt spid="24"/>
                                        </p:tgtEl>
                                        <p:attrNameLst>
                                          <p:attrName>fillcolor</p:attrName>
                                        </p:attrNameLst>
                                      </p:cBhvr>
                                      <p:tavLst>
                                        <p:tav tm="0">
                                          <p:val>
                                            <p:clrVal>
                                              <a:schemeClr val="accent2"/>
                                            </p:clrVal>
                                          </p:val>
                                        </p:tav>
                                        <p:tav tm="50000">
                                          <p:val>
                                            <p:clrVal>
                                              <a:schemeClr val="hlink"/>
                                            </p:clrVal>
                                          </p:val>
                                        </p:tav>
                                      </p:tavLst>
                                    </p:anim>
                                    <p:set>
                                      <p:cBhvr>
                                        <p:cTn id="43" dur="80"/>
                                        <p:tgtEl>
                                          <p:spTgt spid="24"/>
                                        </p:tgtEl>
                                        <p:attrNameLst>
                                          <p:attrName>fill.type</p:attrName>
                                        </p:attrNameLst>
                                      </p:cBhvr>
                                      <p:to>
                                        <p:strVal val="solid"/>
                                      </p:to>
                                    </p:set>
                                  </p:childTnLst>
                                </p:cTn>
                              </p:par>
                            </p:childTnLst>
                          </p:cTn>
                        </p:par>
                        <p:par>
                          <p:cTn id="44" fill="hold">
                            <p:stCondLst>
                              <p:cond delay="6760"/>
                            </p:stCondLst>
                            <p:childTnLst>
                              <p:par>
                                <p:cTn id="45" presetID="27" presetClass="entr" presetSubtype="0" fill="hold" grpId="0" nodeType="afterEffect">
                                  <p:stCondLst>
                                    <p:cond delay="0"/>
                                  </p:stCondLst>
                                  <p:iterate type="lt">
                                    <p:tmPct val="50000"/>
                                  </p:iterate>
                                  <p:childTnLst>
                                    <p:set>
                                      <p:cBhvr>
                                        <p:cTn id="46" dur="1" fill="hold">
                                          <p:stCondLst>
                                            <p:cond delay="0"/>
                                          </p:stCondLst>
                                        </p:cTn>
                                        <p:tgtEl>
                                          <p:spTgt spid="25"/>
                                        </p:tgtEl>
                                        <p:attrNameLst>
                                          <p:attrName>style.visibility</p:attrName>
                                        </p:attrNameLst>
                                      </p:cBhvr>
                                      <p:to>
                                        <p:strVal val="visible"/>
                                      </p:to>
                                    </p:set>
                                    <p:anim calcmode="discrete" valueType="clr">
                                      <p:cBhvr override="childStyle">
                                        <p:cTn id="47" dur="80"/>
                                        <p:tgtEl>
                                          <p:spTgt spid="25"/>
                                        </p:tgtEl>
                                        <p:attrNameLst>
                                          <p:attrName>style.color</p:attrName>
                                        </p:attrNameLst>
                                      </p:cBhvr>
                                      <p:tavLst>
                                        <p:tav tm="0">
                                          <p:val>
                                            <p:clrVal>
                                              <a:schemeClr val="bg1"/>
                                            </p:clrVal>
                                          </p:val>
                                        </p:tav>
                                        <p:tav tm="50000">
                                          <p:val>
                                            <p:clrVal>
                                              <a:schemeClr val="bg1"/>
                                            </p:clrVal>
                                          </p:val>
                                        </p:tav>
                                      </p:tavLst>
                                    </p:anim>
                                    <p:anim calcmode="discrete" valueType="clr">
                                      <p:cBhvr>
                                        <p:cTn id="48" dur="80"/>
                                        <p:tgtEl>
                                          <p:spTgt spid="25"/>
                                        </p:tgtEl>
                                        <p:attrNameLst>
                                          <p:attrName>fillcolor</p:attrName>
                                        </p:attrNameLst>
                                      </p:cBhvr>
                                      <p:tavLst>
                                        <p:tav tm="0">
                                          <p:val>
                                            <p:clrVal>
                                              <a:schemeClr val="accent2"/>
                                            </p:clrVal>
                                          </p:val>
                                        </p:tav>
                                        <p:tav tm="50000">
                                          <p:val>
                                            <p:clrVal>
                                              <a:schemeClr val="hlink"/>
                                            </p:clrVal>
                                          </p:val>
                                        </p:tav>
                                      </p:tavLst>
                                    </p:anim>
                                    <p:set>
                                      <p:cBhvr>
                                        <p:cTn id="49" dur="80"/>
                                        <p:tgtEl>
                                          <p:spTgt spid="25"/>
                                        </p:tgtEl>
                                        <p:attrNameLst>
                                          <p:attrName>fill.type</p:attrName>
                                        </p:attrNameLst>
                                      </p:cBhvr>
                                      <p:to>
                                        <p:strVal val="solid"/>
                                      </p:to>
                                    </p:set>
                                  </p:childTnLst>
                                </p:cTn>
                              </p:par>
                            </p:childTnLst>
                          </p:cTn>
                        </p:par>
                        <p:par>
                          <p:cTn id="50" fill="hold">
                            <p:stCondLst>
                              <p:cond delay="7200"/>
                            </p:stCondLst>
                            <p:childTnLst>
                              <p:par>
                                <p:cTn id="51" presetID="27" presetClass="entr" presetSubtype="0" fill="hold" grpId="0" nodeType="afterEffect">
                                  <p:stCondLst>
                                    <p:cond delay="0"/>
                                  </p:stCondLst>
                                  <p:iterate type="lt">
                                    <p:tmPct val="50000"/>
                                  </p:iterate>
                                  <p:childTnLst>
                                    <p:set>
                                      <p:cBhvr>
                                        <p:cTn id="52" dur="1" fill="hold">
                                          <p:stCondLst>
                                            <p:cond delay="0"/>
                                          </p:stCondLst>
                                        </p:cTn>
                                        <p:tgtEl>
                                          <p:spTgt spid="28"/>
                                        </p:tgtEl>
                                        <p:attrNameLst>
                                          <p:attrName>style.visibility</p:attrName>
                                        </p:attrNameLst>
                                      </p:cBhvr>
                                      <p:to>
                                        <p:strVal val="visible"/>
                                      </p:to>
                                    </p:set>
                                    <p:anim calcmode="discrete" valueType="clr">
                                      <p:cBhvr override="childStyle">
                                        <p:cTn id="53" dur="80"/>
                                        <p:tgtEl>
                                          <p:spTgt spid="28"/>
                                        </p:tgtEl>
                                        <p:attrNameLst>
                                          <p:attrName>style.color</p:attrName>
                                        </p:attrNameLst>
                                      </p:cBhvr>
                                      <p:tavLst>
                                        <p:tav tm="0">
                                          <p:val>
                                            <p:clrVal>
                                              <a:schemeClr val="bg1"/>
                                            </p:clrVal>
                                          </p:val>
                                        </p:tav>
                                        <p:tav tm="50000">
                                          <p:val>
                                            <p:clrVal>
                                              <a:schemeClr val="bg1"/>
                                            </p:clrVal>
                                          </p:val>
                                        </p:tav>
                                      </p:tavLst>
                                    </p:anim>
                                    <p:anim calcmode="discrete" valueType="clr">
                                      <p:cBhvr>
                                        <p:cTn id="54" dur="80"/>
                                        <p:tgtEl>
                                          <p:spTgt spid="28"/>
                                        </p:tgtEl>
                                        <p:attrNameLst>
                                          <p:attrName>fillcolor</p:attrName>
                                        </p:attrNameLst>
                                      </p:cBhvr>
                                      <p:tavLst>
                                        <p:tav tm="0">
                                          <p:val>
                                            <p:clrVal>
                                              <a:schemeClr val="accent2"/>
                                            </p:clrVal>
                                          </p:val>
                                        </p:tav>
                                        <p:tav tm="50000">
                                          <p:val>
                                            <p:clrVal>
                                              <a:schemeClr val="hlink"/>
                                            </p:clrVal>
                                          </p:val>
                                        </p:tav>
                                      </p:tavLst>
                                    </p:anim>
                                    <p:set>
                                      <p:cBhvr>
                                        <p:cTn id="55" dur="80"/>
                                        <p:tgtEl>
                                          <p:spTgt spid="28"/>
                                        </p:tgtEl>
                                        <p:attrNameLst>
                                          <p:attrName>fill.type</p:attrName>
                                        </p:attrNameLst>
                                      </p:cBhvr>
                                      <p:to>
                                        <p:strVal val="solid"/>
                                      </p:to>
                                    </p:set>
                                  </p:childTnLst>
                                </p:cTn>
                              </p:par>
                            </p:childTnLst>
                          </p:cTn>
                        </p:par>
                        <p:par>
                          <p:cTn id="56" fill="hold">
                            <p:stCondLst>
                              <p:cond delay="7360"/>
                            </p:stCondLst>
                            <p:childTnLst>
                              <p:par>
                                <p:cTn id="57" presetID="27" presetClass="entr" presetSubtype="0" fill="hold" grpId="0" nodeType="afterEffect">
                                  <p:stCondLst>
                                    <p:cond delay="0"/>
                                  </p:stCondLst>
                                  <p:iterate type="lt">
                                    <p:tmPct val="50000"/>
                                  </p:iterate>
                                  <p:childTnLst>
                                    <p:set>
                                      <p:cBhvr>
                                        <p:cTn id="58" dur="1" fill="hold">
                                          <p:stCondLst>
                                            <p:cond delay="0"/>
                                          </p:stCondLst>
                                        </p:cTn>
                                        <p:tgtEl>
                                          <p:spTgt spid="29"/>
                                        </p:tgtEl>
                                        <p:attrNameLst>
                                          <p:attrName>style.visibility</p:attrName>
                                        </p:attrNameLst>
                                      </p:cBhvr>
                                      <p:to>
                                        <p:strVal val="visible"/>
                                      </p:to>
                                    </p:set>
                                    <p:anim calcmode="discrete" valueType="clr">
                                      <p:cBhvr override="childStyle">
                                        <p:cTn id="59" dur="80"/>
                                        <p:tgtEl>
                                          <p:spTgt spid="29"/>
                                        </p:tgtEl>
                                        <p:attrNameLst>
                                          <p:attrName>style.color</p:attrName>
                                        </p:attrNameLst>
                                      </p:cBhvr>
                                      <p:tavLst>
                                        <p:tav tm="0">
                                          <p:val>
                                            <p:clrVal>
                                              <a:schemeClr val="bg1"/>
                                            </p:clrVal>
                                          </p:val>
                                        </p:tav>
                                        <p:tav tm="50000">
                                          <p:val>
                                            <p:clrVal>
                                              <a:schemeClr val="bg1"/>
                                            </p:clrVal>
                                          </p:val>
                                        </p:tav>
                                      </p:tavLst>
                                    </p:anim>
                                    <p:anim calcmode="discrete" valueType="clr">
                                      <p:cBhvr>
                                        <p:cTn id="60" dur="80"/>
                                        <p:tgtEl>
                                          <p:spTgt spid="29"/>
                                        </p:tgtEl>
                                        <p:attrNameLst>
                                          <p:attrName>fillcolor</p:attrName>
                                        </p:attrNameLst>
                                      </p:cBhvr>
                                      <p:tavLst>
                                        <p:tav tm="0">
                                          <p:val>
                                            <p:clrVal>
                                              <a:schemeClr val="accent2"/>
                                            </p:clrVal>
                                          </p:val>
                                        </p:tav>
                                        <p:tav tm="50000">
                                          <p:val>
                                            <p:clrVal>
                                              <a:schemeClr val="hlink"/>
                                            </p:clrVal>
                                          </p:val>
                                        </p:tav>
                                      </p:tavLst>
                                    </p:anim>
                                    <p:set>
                                      <p:cBhvr>
                                        <p:cTn id="61" dur="80"/>
                                        <p:tgtEl>
                                          <p:spTgt spid="29"/>
                                        </p:tgtEl>
                                        <p:attrNameLst>
                                          <p:attrName>fill.type</p:attrName>
                                        </p:attrNameLst>
                                      </p:cBhvr>
                                      <p:to>
                                        <p:strVal val="solid"/>
                                      </p:to>
                                    </p:set>
                                  </p:childTnLst>
                                </p:cTn>
                              </p:par>
                            </p:childTnLst>
                          </p:cTn>
                        </p:par>
                        <p:par>
                          <p:cTn id="62" fill="hold">
                            <p:stCondLst>
                              <p:cond delay="7640"/>
                            </p:stCondLst>
                            <p:childTnLst>
                              <p:par>
                                <p:cTn id="63" presetID="27" presetClass="entr" presetSubtype="0" fill="hold" grpId="0" nodeType="afterEffect">
                                  <p:stCondLst>
                                    <p:cond delay="0"/>
                                  </p:stCondLst>
                                  <p:iterate type="lt">
                                    <p:tmPct val="50000"/>
                                  </p:iterate>
                                  <p:childTnLst>
                                    <p:set>
                                      <p:cBhvr>
                                        <p:cTn id="64" dur="1" fill="hold">
                                          <p:stCondLst>
                                            <p:cond delay="0"/>
                                          </p:stCondLst>
                                        </p:cTn>
                                        <p:tgtEl>
                                          <p:spTgt spid="30"/>
                                        </p:tgtEl>
                                        <p:attrNameLst>
                                          <p:attrName>style.visibility</p:attrName>
                                        </p:attrNameLst>
                                      </p:cBhvr>
                                      <p:to>
                                        <p:strVal val="visible"/>
                                      </p:to>
                                    </p:set>
                                    <p:anim calcmode="discrete" valueType="clr">
                                      <p:cBhvr override="childStyle">
                                        <p:cTn id="65" dur="80"/>
                                        <p:tgtEl>
                                          <p:spTgt spid="30"/>
                                        </p:tgtEl>
                                        <p:attrNameLst>
                                          <p:attrName>style.color</p:attrName>
                                        </p:attrNameLst>
                                      </p:cBhvr>
                                      <p:tavLst>
                                        <p:tav tm="0">
                                          <p:val>
                                            <p:clrVal>
                                              <a:schemeClr val="bg1"/>
                                            </p:clrVal>
                                          </p:val>
                                        </p:tav>
                                        <p:tav tm="50000">
                                          <p:val>
                                            <p:clrVal>
                                              <a:schemeClr val="bg1"/>
                                            </p:clrVal>
                                          </p:val>
                                        </p:tav>
                                      </p:tavLst>
                                    </p:anim>
                                    <p:anim calcmode="discrete" valueType="clr">
                                      <p:cBhvr>
                                        <p:cTn id="66" dur="80"/>
                                        <p:tgtEl>
                                          <p:spTgt spid="30"/>
                                        </p:tgtEl>
                                        <p:attrNameLst>
                                          <p:attrName>fillcolor</p:attrName>
                                        </p:attrNameLst>
                                      </p:cBhvr>
                                      <p:tavLst>
                                        <p:tav tm="0">
                                          <p:val>
                                            <p:clrVal>
                                              <a:schemeClr val="accent2"/>
                                            </p:clrVal>
                                          </p:val>
                                        </p:tav>
                                        <p:tav tm="50000">
                                          <p:val>
                                            <p:clrVal>
                                              <a:schemeClr val="hlink"/>
                                            </p:clrVal>
                                          </p:val>
                                        </p:tav>
                                      </p:tavLst>
                                    </p:anim>
                                    <p:set>
                                      <p:cBhvr>
                                        <p:cTn id="67" dur="80"/>
                                        <p:tgtEl>
                                          <p:spTgt spid="30"/>
                                        </p:tgtEl>
                                        <p:attrNameLst>
                                          <p:attrName>fill.type</p:attrName>
                                        </p:attrNameLst>
                                      </p:cBhvr>
                                      <p:to>
                                        <p:strVal val="solid"/>
                                      </p:to>
                                    </p:set>
                                  </p:childTnLst>
                                </p:cTn>
                              </p:par>
                            </p:childTnLst>
                          </p:cTn>
                        </p:par>
                        <p:par>
                          <p:cTn id="68" fill="hold">
                            <p:stCondLst>
                              <p:cond delay="7920"/>
                            </p:stCondLst>
                            <p:childTnLst>
                              <p:par>
                                <p:cTn id="69" presetID="27" presetClass="entr" presetSubtype="0" fill="hold" grpId="0" nodeType="afterEffect">
                                  <p:stCondLst>
                                    <p:cond delay="0"/>
                                  </p:stCondLst>
                                  <p:iterate type="lt">
                                    <p:tmPct val="50000"/>
                                  </p:iterate>
                                  <p:childTnLst>
                                    <p:set>
                                      <p:cBhvr>
                                        <p:cTn id="70" dur="1" fill="hold">
                                          <p:stCondLst>
                                            <p:cond delay="0"/>
                                          </p:stCondLst>
                                        </p:cTn>
                                        <p:tgtEl>
                                          <p:spTgt spid="47"/>
                                        </p:tgtEl>
                                        <p:attrNameLst>
                                          <p:attrName>style.visibility</p:attrName>
                                        </p:attrNameLst>
                                      </p:cBhvr>
                                      <p:to>
                                        <p:strVal val="visible"/>
                                      </p:to>
                                    </p:set>
                                    <p:anim calcmode="discrete" valueType="clr">
                                      <p:cBhvr override="childStyle">
                                        <p:cTn id="71" dur="80"/>
                                        <p:tgtEl>
                                          <p:spTgt spid="47"/>
                                        </p:tgtEl>
                                        <p:attrNameLst>
                                          <p:attrName>style.color</p:attrName>
                                        </p:attrNameLst>
                                      </p:cBhvr>
                                      <p:tavLst>
                                        <p:tav tm="0">
                                          <p:val>
                                            <p:clrVal>
                                              <a:schemeClr val="bg1"/>
                                            </p:clrVal>
                                          </p:val>
                                        </p:tav>
                                        <p:tav tm="50000">
                                          <p:val>
                                            <p:clrVal>
                                              <a:schemeClr val="bg1"/>
                                            </p:clrVal>
                                          </p:val>
                                        </p:tav>
                                      </p:tavLst>
                                    </p:anim>
                                    <p:anim calcmode="discrete" valueType="clr">
                                      <p:cBhvr>
                                        <p:cTn id="72" dur="80"/>
                                        <p:tgtEl>
                                          <p:spTgt spid="47"/>
                                        </p:tgtEl>
                                        <p:attrNameLst>
                                          <p:attrName>fillcolor</p:attrName>
                                        </p:attrNameLst>
                                      </p:cBhvr>
                                      <p:tavLst>
                                        <p:tav tm="0">
                                          <p:val>
                                            <p:clrVal>
                                              <a:schemeClr val="accent2"/>
                                            </p:clrVal>
                                          </p:val>
                                        </p:tav>
                                        <p:tav tm="50000">
                                          <p:val>
                                            <p:clrVal>
                                              <a:schemeClr val="hlink"/>
                                            </p:clrVal>
                                          </p:val>
                                        </p:tav>
                                      </p:tavLst>
                                    </p:anim>
                                    <p:set>
                                      <p:cBhvr>
                                        <p:cTn id="73" dur="80"/>
                                        <p:tgtEl>
                                          <p:spTgt spid="47"/>
                                        </p:tgtEl>
                                        <p:attrNameLst>
                                          <p:attrName>fill.type</p:attrName>
                                        </p:attrNameLst>
                                      </p:cBhvr>
                                      <p:to>
                                        <p:strVal val="solid"/>
                                      </p:to>
                                    </p:set>
                                  </p:childTnLst>
                                </p:cTn>
                              </p:par>
                            </p:childTnLst>
                          </p:cTn>
                        </p:par>
                        <p:par>
                          <p:cTn id="74" fill="hold">
                            <p:stCondLst>
                              <p:cond delay="8800"/>
                            </p:stCondLst>
                            <p:childTnLst>
                              <p:par>
                                <p:cTn id="75" presetID="27" presetClass="entr" presetSubtype="0" fill="hold" grpId="0" nodeType="afterEffect">
                                  <p:stCondLst>
                                    <p:cond delay="0"/>
                                  </p:stCondLst>
                                  <p:iterate type="lt">
                                    <p:tmPct val="50000"/>
                                  </p:iterate>
                                  <p:childTnLst>
                                    <p:set>
                                      <p:cBhvr>
                                        <p:cTn id="76" dur="1" fill="hold">
                                          <p:stCondLst>
                                            <p:cond delay="0"/>
                                          </p:stCondLst>
                                        </p:cTn>
                                        <p:tgtEl>
                                          <p:spTgt spid="31"/>
                                        </p:tgtEl>
                                        <p:attrNameLst>
                                          <p:attrName>style.visibility</p:attrName>
                                        </p:attrNameLst>
                                      </p:cBhvr>
                                      <p:to>
                                        <p:strVal val="visible"/>
                                      </p:to>
                                    </p:set>
                                    <p:anim calcmode="discrete" valueType="clr">
                                      <p:cBhvr override="childStyle">
                                        <p:cTn id="77" dur="80"/>
                                        <p:tgtEl>
                                          <p:spTgt spid="31"/>
                                        </p:tgtEl>
                                        <p:attrNameLst>
                                          <p:attrName>style.color</p:attrName>
                                        </p:attrNameLst>
                                      </p:cBhvr>
                                      <p:tavLst>
                                        <p:tav tm="0">
                                          <p:val>
                                            <p:clrVal>
                                              <a:schemeClr val="bg1"/>
                                            </p:clrVal>
                                          </p:val>
                                        </p:tav>
                                        <p:tav tm="50000">
                                          <p:val>
                                            <p:clrVal>
                                              <a:schemeClr val="bg1"/>
                                            </p:clrVal>
                                          </p:val>
                                        </p:tav>
                                      </p:tavLst>
                                    </p:anim>
                                    <p:anim calcmode="discrete" valueType="clr">
                                      <p:cBhvr>
                                        <p:cTn id="78" dur="80"/>
                                        <p:tgtEl>
                                          <p:spTgt spid="31"/>
                                        </p:tgtEl>
                                        <p:attrNameLst>
                                          <p:attrName>fillcolor</p:attrName>
                                        </p:attrNameLst>
                                      </p:cBhvr>
                                      <p:tavLst>
                                        <p:tav tm="0">
                                          <p:val>
                                            <p:clrVal>
                                              <a:schemeClr val="accent2"/>
                                            </p:clrVal>
                                          </p:val>
                                        </p:tav>
                                        <p:tav tm="50000">
                                          <p:val>
                                            <p:clrVal>
                                              <a:schemeClr val="hlink"/>
                                            </p:clrVal>
                                          </p:val>
                                        </p:tav>
                                      </p:tavLst>
                                    </p:anim>
                                    <p:set>
                                      <p:cBhvr>
                                        <p:cTn id="79" dur="80"/>
                                        <p:tgtEl>
                                          <p:spTgt spid="31"/>
                                        </p:tgtEl>
                                        <p:attrNameLst>
                                          <p:attrName>fill.type</p:attrName>
                                        </p:attrNameLst>
                                      </p:cBhvr>
                                      <p:to>
                                        <p:strVal val="solid"/>
                                      </p:to>
                                    </p:set>
                                  </p:childTnLst>
                                </p:cTn>
                              </p:par>
                            </p:childTnLst>
                          </p:cTn>
                        </p:par>
                        <p:par>
                          <p:cTn id="80" fill="hold">
                            <p:stCondLst>
                              <p:cond delay="9200"/>
                            </p:stCondLst>
                            <p:childTnLst>
                              <p:par>
                                <p:cTn id="81" presetID="27" presetClass="entr" presetSubtype="0" fill="hold" grpId="0" nodeType="afterEffect">
                                  <p:stCondLst>
                                    <p:cond delay="0"/>
                                  </p:stCondLst>
                                  <p:iterate type="lt">
                                    <p:tmPct val="50000"/>
                                  </p:iterate>
                                  <p:childTnLst>
                                    <p:set>
                                      <p:cBhvr>
                                        <p:cTn id="82" dur="1" fill="hold">
                                          <p:stCondLst>
                                            <p:cond delay="0"/>
                                          </p:stCondLst>
                                        </p:cTn>
                                        <p:tgtEl>
                                          <p:spTgt spid="48"/>
                                        </p:tgtEl>
                                        <p:attrNameLst>
                                          <p:attrName>style.visibility</p:attrName>
                                        </p:attrNameLst>
                                      </p:cBhvr>
                                      <p:to>
                                        <p:strVal val="visible"/>
                                      </p:to>
                                    </p:set>
                                    <p:anim calcmode="discrete" valueType="clr">
                                      <p:cBhvr override="childStyle">
                                        <p:cTn id="83" dur="80"/>
                                        <p:tgtEl>
                                          <p:spTgt spid="48"/>
                                        </p:tgtEl>
                                        <p:attrNameLst>
                                          <p:attrName>style.color</p:attrName>
                                        </p:attrNameLst>
                                      </p:cBhvr>
                                      <p:tavLst>
                                        <p:tav tm="0">
                                          <p:val>
                                            <p:clrVal>
                                              <a:schemeClr val="bg1"/>
                                            </p:clrVal>
                                          </p:val>
                                        </p:tav>
                                        <p:tav tm="50000">
                                          <p:val>
                                            <p:clrVal>
                                              <a:schemeClr val="bg1"/>
                                            </p:clrVal>
                                          </p:val>
                                        </p:tav>
                                      </p:tavLst>
                                    </p:anim>
                                    <p:anim calcmode="discrete" valueType="clr">
                                      <p:cBhvr>
                                        <p:cTn id="84" dur="80"/>
                                        <p:tgtEl>
                                          <p:spTgt spid="48"/>
                                        </p:tgtEl>
                                        <p:attrNameLst>
                                          <p:attrName>fillcolor</p:attrName>
                                        </p:attrNameLst>
                                      </p:cBhvr>
                                      <p:tavLst>
                                        <p:tav tm="0">
                                          <p:val>
                                            <p:clrVal>
                                              <a:schemeClr val="accent2"/>
                                            </p:clrVal>
                                          </p:val>
                                        </p:tav>
                                        <p:tav tm="50000">
                                          <p:val>
                                            <p:clrVal>
                                              <a:schemeClr val="hlink"/>
                                            </p:clrVal>
                                          </p:val>
                                        </p:tav>
                                      </p:tavLst>
                                    </p:anim>
                                    <p:set>
                                      <p:cBhvr>
                                        <p:cTn id="85" dur="80"/>
                                        <p:tgtEl>
                                          <p:spTgt spid="48"/>
                                        </p:tgtEl>
                                        <p:attrNameLst>
                                          <p:attrName>fill.type</p:attrName>
                                        </p:attrNameLst>
                                      </p:cBhvr>
                                      <p:to>
                                        <p:strVal val="solid"/>
                                      </p:to>
                                    </p:set>
                                  </p:childTnLst>
                                </p:cTn>
                              </p:par>
                            </p:childTnLst>
                          </p:cTn>
                        </p:par>
                        <p:par>
                          <p:cTn id="86" fill="hold">
                            <p:stCondLst>
                              <p:cond delay="9640"/>
                            </p:stCondLst>
                            <p:childTnLst>
                              <p:par>
                                <p:cTn id="87" presetID="4" presetClass="entr" presetSubtype="16" fill="hold" grpId="0" nodeType="afterEffect">
                                  <p:stCondLst>
                                    <p:cond delay="500"/>
                                  </p:stCondLst>
                                  <p:childTnLst>
                                    <p:set>
                                      <p:cBhvr>
                                        <p:cTn id="88" dur="1" fill="hold">
                                          <p:stCondLst>
                                            <p:cond delay="0"/>
                                          </p:stCondLst>
                                        </p:cTn>
                                        <p:tgtEl>
                                          <p:spTgt spid="49"/>
                                        </p:tgtEl>
                                        <p:attrNameLst>
                                          <p:attrName>style.visibility</p:attrName>
                                        </p:attrNameLst>
                                      </p:cBhvr>
                                      <p:to>
                                        <p:strVal val="visible"/>
                                      </p:to>
                                    </p:set>
                                    <p:animEffect transition="in" filter="box(in)">
                                      <p:cBhvr>
                                        <p:cTn id="89" dur="500"/>
                                        <p:tgtEl>
                                          <p:spTgt spid="49"/>
                                        </p:tgtEl>
                                      </p:cBhvr>
                                    </p:animEffect>
                                  </p:childTnLst>
                                </p:cTn>
                              </p:par>
                            </p:childTnLst>
                          </p:cTn>
                        </p:par>
                        <p:par>
                          <p:cTn id="90" fill="hold">
                            <p:stCondLst>
                              <p:cond delay="10640"/>
                            </p:stCondLst>
                            <p:childTnLst>
                              <p:par>
                                <p:cTn id="91" presetID="55" presetClass="entr" presetSubtype="0" fill="hold" nodeType="afterEffect">
                                  <p:stCondLst>
                                    <p:cond delay="1000"/>
                                  </p:stCondLst>
                                  <p:childTnLst>
                                    <p:set>
                                      <p:cBhvr>
                                        <p:cTn id="92" dur="1" fill="hold">
                                          <p:stCondLst>
                                            <p:cond delay="0"/>
                                          </p:stCondLst>
                                        </p:cTn>
                                        <p:tgtEl>
                                          <p:spTgt spid="50"/>
                                        </p:tgtEl>
                                        <p:attrNameLst>
                                          <p:attrName>style.visibility</p:attrName>
                                        </p:attrNameLst>
                                      </p:cBhvr>
                                      <p:to>
                                        <p:strVal val="visible"/>
                                      </p:to>
                                    </p:set>
                                    <p:anim calcmode="lin" valueType="num">
                                      <p:cBhvr>
                                        <p:cTn id="93" dur="2000" fill="hold"/>
                                        <p:tgtEl>
                                          <p:spTgt spid="50"/>
                                        </p:tgtEl>
                                        <p:attrNameLst>
                                          <p:attrName>ppt_w</p:attrName>
                                        </p:attrNameLst>
                                      </p:cBhvr>
                                      <p:tavLst>
                                        <p:tav tm="0">
                                          <p:val>
                                            <p:strVal val="#ppt_w*0.70"/>
                                          </p:val>
                                        </p:tav>
                                        <p:tav tm="100000">
                                          <p:val>
                                            <p:strVal val="#ppt_w"/>
                                          </p:val>
                                        </p:tav>
                                      </p:tavLst>
                                    </p:anim>
                                    <p:anim calcmode="lin" valueType="num">
                                      <p:cBhvr>
                                        <p:cTn id="94" dur="2000" fill="hold"/>
                                        <p:tgtEl>
                                          <p:spTgt spid="50"/>
                                        </p:tgtEl>
                                        <p:attrNameLst>
                                          <p:attrName>ppt_h</p:attrName>
                                        </p:attrNameLst>
                                      </p:cBhvr>
                                      <p:tavLst>
                                        <p:tav tm="0">
                                          <p:val>
                                            <p:strVal val="#ppt_h"/>
                                          </p:val>
                                        </p:tav>
                                        <p:tav tm="100000">
                                          <p:val>
                                            <p:strVal val="#ppt_h"/>
                                          </p:val>
                                        </p:tav>
                                      </p:tavLst>
                                    </p:anim>
                                    <p:animEffect transition="in" filter="fade">
                                      <p:cBhvr>
                                        <p:cTn id="95"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21" grpId="0"/>
      <p:bldP spid="22" grpId="0"/>
      <p:bldP spid="23" grpId="0"/>
      <p:bldP spid="24" grpId="0"/>
      <p:bldP spid="25" grpId="0"/>
      <p:bldP spid="28" grpId="0"/>
      <p:bldP spid="29" grpId="0"/>
      <p:bldP spid="30" grpId="0"/>
      <p:bldP spid="31" grpId="0"/>
      <p:bldP spid="47" grpId="0"/>
      <p:bldP spid="48" grpId="0"/>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500042"/>
            <a:ext cx="7772400" cy="1362456"/>
          </a:xfrm>
        </p:spPr>
        <p:txBody>
          <a:bodyPr/>
          <a:lstStyle/>
          <a:p>
            <a:r>
              <a:rPr lang="es-ES" dirty="0" smtClean="0"/>
              <a:t>División en capas:</a:t>
            </a:r>
            <a:br>
              <a:rPr lang="es-ES" dirty="0" smtClean="0"/>
            </a:br>
            <a:r>
              <a:rPr lang="es-ES" dirty="0" smtClean="0"/>
              <a:t>Interfaz - </a:t>
            </a:r>
            <a:r>
              <a:rPr lang="es-ES" sz="4800" dirty="0" smtClean="0"/>
              <a:t>Usuario Registrado</a:t>
            </a:r>
            <a:endParaRPr lang="es-ES" dirty="0"/>
          </a:p>
        </p:txBody>
      </p:sp>
      <p:pic>
        <p:nvPicPr>
          <p:cNvPr id="26" name="25 Imagen" descr="Login.jpg"/>
          <p:cNvPicPr>
            <a:picLocks noChangeAspect="1"/>
          </p:cNvPicPr>
          <p:nvPr/>
        </p:nvPicPr>
        <p:blipFill>
          <a:blip r:embed="rId2" cstate="print"/>
          <a:stretch>
            <a:fillRect/>
          </a:stretch>
        </p:blipFill>
        <p:spPr>
          <a:xfrm>
            <a:off x="1000100" y="1857364"/>
            <a:ext cx="6929454" cy="4619636"/>
          </a:xfrm>
          <a:prstGeom prst="rect">
            <a:avLst/>
          </a:prstGeom>
        </p:spPr>
      </p:pic>
      <p:sp>
        <p:nvSpPr>
          <p:cNvPr id="32" name="31 CuadroTexto"/>
          <p:cNvSpPr txBox="1"/>
          <p:nvPr/>
        </p:nvSpPr>
        <p:spPr>
          <a:xfrm>
            <a:off x="4857752" y="4071942"/>
            <a:ext cx="1143008" cy="523220"/>
          </a:xfrm>
          <a:prstGeom prst="rect">
            <a:avLst/>
          </a:prstGeom>
          <a:noFill/>
        </p:spPr>
        <p:txBody>
          <a:bodyPr wrap="square" rtlCol="0">
            <a:spAutoFit/>
          </a:bodyPr>
          <a:lstStyle/>
          <a:p>
            <a:endParaRPr lang="es-ES" sz="700" dirty="0" smtClean="0"/>
          </a:p>
          <a:p>
            <a:r>
              <a:rPr lang="es-ES" sz="700" dirty="0" smtClean="0">
                <a:solidFill>
                  <a:schemeClr val="bg1"/>
                </a:solidFill>
                <a:latin typeface="Century Gothic" pitchFamily="34" charset="0"/>
              </a:rPr>
              <a:t>Olimpiadas2mil</a:t>
            </a:r>
          </a:p>
          <a:p>
            <a:endParaRPr lang="es-ES" sz="700" dirty="0" smtClean="0">
              <a:solidFill>
                <a:schemeClr val="bg1"/>
              </a:solidFill>
              <a:latin typeface="Century Gothic" pitchFamily="34" charset="0"/>
            </a:endParaRPr>
          </a:p>
          <a:p>
            <a:r>
              <a:rPr lang="es-ES" sz="700" dirty="0" smtClean="0">
                <a:solidFill>
                  <a:schemeClr val="bg1"/>
                </a:solidFill>
                <a:latin typeface="Century Gothic" pitchFamily="34" charset="0"/>
              </a:rPr>
              <a:t>****************</a:t>
            </a:r>
            <a:endParaRPr lang="es-ES" sz="700" dirty="0">
              <a:solidFill>
                <a:schemeClr val="bg1"/>
              </a:solidFill>
              <a:latin typeface="Century Gothic" pitchFamily="34" charset="0"/>
            </a:endParaRPr>
          </a:p>
        </p:txBody>
      </p:sp>
      <p:sp>
        <p:nvSpPr>
          <p:cNvPr id="33" name="32 Flecha izquierda"/>
          <p:cNvSpPr/>
          <p:nvPr/>
        </p:nvSpPr>
        <p:spPr>
          <a:xfrm>
            <a:off x="5643570" y="4714884"/>
            <a:ext cx="357190"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4" name="33 Imagen" descr="Logout.jpg"/>
          <p:cNvPicPr>
            <a:picLocks noChangeAspect="1"/>
          </p:cNvPicPr>
          <p:nvPr/>
        </p:nvPicPr>
        <p:blipFill>
          <a:blip r:embed="rId3" cstate="print"/>
          <a:stretch>
            <a:fillRect/>
          </a:stretch>
        </p:blipFill>
        <p:spPr>
          <a:xfrm>
            <a:off x="1000100" y="1857364"/>
            <a:ext cx="6929486" cy="4643470"/>
          </a:xfrm>
          <a:prstGeom prst="rect">
            <a:avLst/>
          </a:prstGeom>
        </p:spPr>
      </p:pic>
      <p:sp>
        <p:nvSpPr>
          <p:cNvPr id="35" name="34 Flecha izquierda"/>
          <p:cNvSpPr/>
          <p:nvPr/>
        </p:nvSpPr>
        <p:spPr>
          <a:xfrm>
            <a:off x="2071670" y="4071942"/>
            <a:ext cx="214314"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35 Imagen" descr="EventosOnlineNuevoVideo copy.jpg"/>
          <p:cNvPicPr>
            <a:picLocks noChangeAspect="1"/>
          </p:cNvPicPr>
          <p:nvPr/>
        </p:nvPicPr>
        <p:blipFill>
          <a:blip r:embed="rId4" cstate="print"/>
          <a:stretch>
            <a:fillRect/>
          </a:stretch>
        </p:blipFill>
        <p:spPr>
          <a:xfrm>
            <a:off x="1000100" y="1857364"/>
            <a:ext cx="6929486" cy="4643470"/>
          </a:xfrm>
          <a:prstGeom prst="rect">
            <a:avLst/>
          </a:prstGeom>
        </p:spPr>
      </p:pic>
      <p:sp>
        <p:nvSpPr>
          <p:cNvPr id="37" name="36 Flecha abajo"/>
          <p:cNvSpPr/>
          <p:nvPr/>
        </p:nvSpPr>
        <p:spPr>
          <a:xfrm>
            <a:off x="3643306" y="2857496"/>
            <a:ext cx="142876"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Flecha izquierda"/>
          <p:cNvSpPr/>
          <p:nvPr/>
        </p:nvSpPr>
        <p:spPr>
          <a:xfrm>
            <a:off x="3500430" y="5214950"/>
            <a:ext cx="285752" cy="1428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38 Flecha derecha"/>
          <p:cNvSpPr/>
          <p:nvPr/>
        </p:nvSpPr>
        <p:spPr>
          <a:xfrm>
            <a:off x="6929454" y="5500702"/>
            <a:ext cx="28575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39 Imagen" descr="EventosOnlineNuevoVideo2 copy.jpg"/>
          <p:cNvPicPr>
            <a:picLocks noChangeAspect="1"/>
          </p:cNvPicPr>
          <p:nvPr/>
        </p:nvPicPr>
        <p:blipFill>
          <a:blip r:embed="rId5" cstate="print"/>
          <a:stretch>
            <a:fillRect/>
          </a:stretch>
        </p:blipFill>
        <p:spPr>
          <a:xfrm>
            <a:off x="1000100" y="1857364"/>
            <a:ext cx="6929486" cy="4643470"/>
          </a:xfrm>
          <a:prstGeom prst="rect">
            <a:avLst/>
          </a:prstGeom>
        </p:spPr>
      </p:pic>
      <p:sp>
        <p:nvSpPr>
          <p:cNvPr id="41" name="40 Flecha izquierda"/>
          <p:cNvSpPr/>
          <p:nvPr/>
        </p:nvSpPr>
        <p:spPr>
          <a:xfrm>
            <a:off x="6357950" y="5715016"/>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41 Imagen" descr="EventosOnlineNuevoVideo3 copy.jpg"/>
          <p:cNvPicPr>
            <a:picLocks noChangeAspect="1"/>
          </p:cNvPicPr>
          <p:nvPr/>
        </p:nvPicPr>
        <p:blipFill>
          <a:blip r:embed="rId6" cstate="print"/>
          <a:stretch>
            <a:fillRect/>
          </a:stretch>
        </p:blipFill>
        <p:spPr>
          <a:xfrm>
            <a:off x="1000100" y="1857364"/>
            <a:ext cx="6929486" cy="4643470"/>
          </a:xfrm>
          <a:prstGeom prst="rect">
            <a:avLst/>
          </a:prstGeom>
        </p:spPr>
      </p:pic>
      <p:sp>
        <p:nvSpPr>
          <p:cNvPr id="43" name="42 Flecha izquierda"/>
          <p:cNvSpPr/>
          <p:nvPr/>
        </p:nvSpPr>
        <p:spPr>
          <a:xfrm>
            <a:off x="6000760" y="5072074"/>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43 Flecha izquierda"/>
          <p:cNvSpPr/>
          <p:nvPr/>
        </p:nvSpPr>
        <p:spPr>
          <a:xfrm>
            <a:off x="2285984" y="6072206"/>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44 Imagen" descr="GestionEntradasReservasVacias copy.jpg"/>
          <p:cNvPicPr>
            <a:picLocks noChangeAspect="1"/>
          </p:cNvPicPr>
          <p:nvPr/>
        </p:nvPicPr>
        <p:blipFill>
          <a:blip r:embed="rId7" cstate="print"/>
          <a:stretch>
            <a:fillRect/>
          </a:stretch>
        </p:blipFill>
        <p:spPr>
          <a:xfrm>
            <a:off x="1000100" y="1857364"/>
            <a:ext cx="6929486" cy="4643470"/>
          </a:xfrm>
          <a:prstGeom prst="rect">
            <a:avLst/>
          </a:prstGeom>
        </p:spPr>
      </p:pic>
      <p:sp>
        <p:nvSpPr>
          <p:cNvPr id="51" name="50 Flecha izquierda"/>
          <p:cNvSpPr/>
          <p:nvPr/>
        </p:nvSpPr>
        <p:spPr>
          <a:xfrm>
            <a:off x="3428992" y="3071810"/>
            <a:ext cx="285752"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2" name="51 Imagen" descr="GestionEntradasNuevaEntrada copy.jpg"/>
          <p:cNvPicPr>
            <a:picLocks noChangeAspect="1"/>
          </p:cNvPicPr>
          <p:nvPr/>
        </p:nvPicPr>
        <p:blipFill>
          <a:blip r:embed="rId8" cstate="print"/>
          <a:stretch>
            <a:fillRect/>
          </a:stretch>
        </p:blipFill>
        <p:spPr>
          <a:xfrm>
            <a:off x="1000100" y="1857364"/>
            <a:ext cx="6929486" cy="4643470"/>
          </a:xfrm>
          <a:prstGeom prst="rect">
            <a:avLst/>
          </a:prstGeom>
        </p:spPr>
      </p:pic>
      <p:sp>
        <p:nvSpPr>
          <p:cNvPr id="53" name="52 Flecha abajo"/>
          <p:cNvSpPr/>
          <p:nvPr/>
        </p:nvSpPr>
        <p:spPr>
          <a:xfrm>
            <a:off x="3571868" y="3286124"/>
            <a:ext cx="285752" cy="2143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53 Flecha izquierda"/>
          <p:cNvSpPr/>
          <p:nvPr/>
        </p:nvSpPr>
        <p:spPr>
          <a:xfrm>
            <a:off x="3571868" y="5143512"/>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54 Flecha derecha"/>
          <p:cNvSpPr/>
          <p:nvPr/>
        </p:nvSpPr>
        <p:spPr>
          <a:xfrm>
            <a:off x="7000892" y="5500702"/>
            <a:ext cx="28575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6" name="55 Imagen" descr="GestionEntradasNuevaEntrada2 copy.jpg"/>
          <p:cNvPicPr>
            <a:picLocks noChangeAspect="1"/>
          </p:cNvPicPr>
          <p:nvPr/>
        </p:nvPicPr>
        <p:blipFill>
          <a:blip r:embed="rId9" cstate="print"/>
          <a:stretch>
            <a:fillRect/>
          </a:stretch>
        </p:blipFill>
        <p:spPr>
          <a:xfrm>
            <a:off x="1000100" y="1857364"/>
            <a:ext cx="6929486" cy="4643470"/>
          </a:xfrm>
          <a:prstGeom prst="rect">
            <a:avLst/>
          </a:prstGeom>
        </p:spPr>
      </p:pic>
      <p:sp>
        <p:nvSpPr>
          <p:cNvPr id="57" name="56 Flecha derecha"/>
          <p:cNvSpPr/>
          <p:nvPr/>
        </p:nvSpPr>
        <p:spPr>
          <a:xfrm>
            <a:off x="3929058" y="4929198"/>
            <a:ext cx="428628"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57 Flecha izquierda"/>
          <p:cNvSpPr/>
          <p:nvPr/>
        </p:nvSpPr>
        <p:spPr>
          <a:xfrm>
            <a:off x="7143768" y="4929198"/>
            <a:ext cx="500066" cy="285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60 Flecha arriba"/>
          <p:cNvSpPr/>
          <p:nvPr/>
        </p:nvSpPr>
        <p:spPr>
          <a:xfrm>
            <a:off x="5214942" y="6000768"/>
            <a:ext cx="357190"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61 Flecha arriba"/>
          <p:cNvSpPr/>
          <p:nvPr/>
        </p:nvSpPr>
        <p:spPr>
          <a:xfrm>
            <a:off x="6500826" y="6000768"/>
            <a:ext cx="357190"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62 Imagen" descr="GestionEntradasReservasAnulacionesCompras copy.jpg"/>
          <p:cNvPicPr>
            <a:picLocks noChangeAspect="1"/>
          </p:cNvPicPr>
          <p:nvPr/>
        </p:nvPicPr>
        <p:blipFill>
          <a:blip r:embed="rId10" cstate="print"/>
          <a:stretch>
            <a:fillRect/>
          </a:stretch>
        </p:blipFill>
        <p:spPr>
          <a:xfrm>
            <a:off x="1000100" y="1857364"/>
            <a:ext cx="6929486" cy="4643470"/>
          </a:xfrm>
          <a:prstGeom prst="rect">
            <a:avLst/>
          </a:prstGeom>
        </p:spPr>
      </p:pic>
      <p:sp>
        <p:nvSpPr>
          <p:cNvPr id="64" name="63 Flecha arriba"/>
          <p:cNvSpPr/>
          <p:nvPr/>
        </p:nvSpPr>
        <p:spPr>
          <a:xfrm>
            <a:off x="6643702" y="4286256"/>
            <a:ext cx="285752"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65 Flecha abajo"/>
          <p:cNvSpPr/>
          <p:nvPr/>
        </p:nvSpPr>
        <p:spPr>
          <a:xfrm>
            <a:off x="7143768" y="3643314"/>
            <a:ext cx="285752"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66 Flecha izquierda"/>
          <p:cNvSpPr/>
          <p:nvPr/>
        </p:nvSpPr>
        <p:spPr>
          <a:xfrm>
            <a:off x="1857356" y="3357562"/>
            <a:ext cx="357190" cy="2143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67 Imagen" descr="Logout.jpg"/>
          <p:cNvPicPr>
            <a:picLocks noChangeAspect="1"/>
          </p:cNvPicPr>
          <p:nvPr/>
        </p:nvPicPr>
        <p:blipFill>
          <a:blip r:embed="rId3" cstate="print"/>
          <a:stretch>
            <a:fillRect/>
          </a:stretch>
        </p:blipFill>
        <p:spPr>
          <a:xfrm>
            <a:off x="1000100" y="1857364"/>
            <a:ext cx="6929486" cy="4643470"/>
          </a:xfrm>
          <a:prstGeom prst="rect">
            <a:avLst/>
          </a:prstGeom>
        </p:spPr>
      </p:pic>
      <p:sp>
        <p:nvSpPr>
          <p:cNvPr id="69" name="68 Flecha arriba"/>
          <p:cNvSpPr/>
          <p:nvPr/>
        </p:nvSpPr>
        <p:spPr>
          <a:xfrm>
            <a:off x="5143504" y="5357826"/>
            <a:ext cx="357190" cy="4286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
                                        </p:tgtEl>
                                        <p:attrNameLst>
                                          <p:attrName>style.visibility</p:attrName>
                                        </p:attrNameLst>
                                      </p:cBhvr>
                                      <p:to>
                                        <p:strVal val="visible"/>
                                      </p:to>
                                    </p:set>
                                    <p:anim calcmode="discrete" valueType="clr">
                                      <p:cBhvr override="childStyle">
                                        <p:cTn id="7" dur="80"/>
                                        <p:tgtEl>
                                          <p:spTgt spid="32"/>
                                        </p:tgtEl>
                                        <p:attrNameLst>
                                          <p:attrName>style.color</p:attrName>
                                        </p:attrNameLst>
                                      </p:cBhvr>
                                      <p:tavLst>
                                        <p:tav tm="0">
                                          <p:val>
                                            <p:clrVal>
                                              <a:schemeClr val="bg1"/>
                                            </p:clrVal>
                                          </p:val>
                                        </p:tav>
                                        <p:tav tm="50000">
                                          <p:val>
                                            <p:clrVal>
                                              <a:schemeClr val="bg1"/>
                                            </p:clrVal>
                                          </p:val>
                                        </p:tav>
                                      </p:tavLst>
                                    </p:anim>
                                    <p:anim calcmode="discrete" valueType="clr">
                                      <p:cBhvr>
                                        <p:cTn id="8" dur="80"/>
                                        <p:tgtEl>
                                          <p:spTgt spid="32"/>
                                        </p:tgtEl>
                                        <p:attrNameLst>
                                          <p:attrName>fillcolor</p:attrName>
                                        </p:attrNameLst>
                                      </p:cBhvr>
                                      <p:tavLst>
                                        <p:tav tm="0">
                                          <p:val>
                                            <p:clrVal>
                                              <a:schemeClr val="accent2"/>
                                            </p:clrVal>
                                          </p:val>
                                        </p:tav>
                                        <p:tav tm="50000">
                                          <p:val>
                                            <p:clrVal>
                                              <a:schemeClr val="hlink"/>
                                            </p:clrVal>
                                          </p:val>
                                        </p:tav>
                                      </p:tavLst>
                                    </p:anim>
                                    <p:set>
                                      <p:cBhvr>
                                        <p:cTn id="9" dur="80"/>
                                        <p:tgtEl>
                                          <p:spTgt spid="32"/>
                                        </p:tgtEl>
                                        <p:attrNameLst>
                                          <p:attrName>fill.type</p:attrName>
                                        </p:attrNameLst>
                                      </p:cBhvr>
                                      <p:to>
                                        <p:strVal val="solid"/>
                                      </p:to>
                                    </p:set>
                                  </p:childTnLst>
                                </p:cTn>
                              </p:par>
                            </p:childTnLst>
                          </p:cTn>
                        </p:par>
                        <p:par>
                          <p:cTn id="10" fill="hold">
                            <p:stCondLst>
                              <p:cond delay="1240"/>
                            </p:stCondLst>
                            <p:childTnLst>
                              <p:par>
                                <p:cTn id="11" presetID="4" presetClass="entr" presetSubtype="16" fill="hold" grpId="0" nodeType="afterEffect">
                                  <p:stCondLst>
                                    <p:cond delay="500"/>
                                  </p:stCondLst>
                                  <p:childTnLst>
                                    <p:set>
                                      <p:cBhvr>
                                        <p:cTn id="12" dur="1" fill="hold">
                                          <p:stCondLst>
                                            <p:cond delay="0"/>
                                          </p:stCondLst>
                                        </p:cTn>
                                        <p:tgtEl>
                                          <p:spTgt spid="33"/>
                                        </p:tgtEl>
                                        <p:attrNameLst>
                                          <p:attrName>style.visibility</p:attrName>
                                        </p:attrNameLst>
                                      </p:cBhvr>
                                      <p:to>
                                        <p:strVal val="visible"/>
                                      </p:to>
                                    </p:set>
                                    <p:animEffect transition="in" filter="box(in)">
                                      <p:cBhvr>
                                        <p:cTn id="13" dur="500"/>
                                        <p:tgtEl>
                                          <p:spTgt spid="33"/>
                                        </p:tgtEl>
                                      </p:cBhvr>
                                    </p:animEffect>
                                  </p:childTnLst>
                                </p:cTn>
                              </p:par>
                            </p:childTnLst>
                          </p:cTn>
                        </p:par>
                        <p:par>
                          <p:cTn id="14" fill="hold">
                            <p:stCondLst>
                              <p:cond delay="2240"/>
                            </p:stCondLst>
                            <p:childTnLst>
                              <p:par>
                                <p:cTn id="15" presetID="55" presetClass="entr" presetSubtype="0" fill="hold" nodeType="afterEffect">
                                  <p:stCondLst>
                                    <p:cond delay="10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2000" fill="hold"/>
                                        <p:tgtEl>
                                          <p:spTgt spid="34"/>
                                        </p:tgtEl>
                                        <p:attrNameLst>
                                          <p:attrName>ppt_w</p:attrName>
                                        </p:attrNameLst>
                                      </p:cBhvr>
                                      <p:tavLst>
                                        <p:tav tm="0">
                                          <p:val>
                                            <p:strVal val="#ppt_w*0.70"/>
                                          </p:val>
                                        </p:tav>
                                        <p:tav tm="100000">
                                          <p:val>
                                            <p:strVal val="#ppt_w"/>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animEffect transition="in" filter="fade">
                                      <p:cBhvr>
                                        <p:cTn id="19" dur="2000"/>
                                        <p:tgtEl>
                                          <p:spTgt spid="34"/>
                                        </p:tgtEl>
                                      </p:cBhvr>
                                    </p:animEffect>
                                  </p:childTnLst>
                                </p:cTn>
                              </p:par>
                            </p:childTnLst>
                          </p:cTn>
                        </p:par>
                        <p:par>
                          <p:cTn id="20" fill="hold">
                            <p:stCondLst>
                              <p:cond delay="5240"/>
                            </p:stCondLst>
                            <p:childTnLst>
                              <p:par>
                                <p:cTn id="21" presetID="4" presetClass="entr" presetSubtype="16" fill="hold" grpId="0" nodeType="after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box(in)">
                                      <p:cBhvr>
                                        <p:cTn id="23" dur="500"/>
                                        <p:tgtEl>
                                          <p:spTgt spid="35"/>
                                        </p:tgtEl>
                                      </p:cBhvr>
                                    </p:animEffect>
                                  </p:childTnLst>
                                </p:cTn>
                              </p:par>
                            </p:childTnLst>
                          </p:cTn>
                        </p:par>
                        <p:par>
                          <p:cTn id="24" fill="hold">
                            <p:stCondLst>
                              <p:cond delay="6240"/>
                            </p:stCondLst>
                            <p:childTnLst>
                              <p:par>
                                <p:cTn id="25" presetID="55" presetClass="entr" presetSubtype="0" fill="hold" nodeType="afterEffect">
                                  <p:stCondLst>
                                    <p:cond delay="10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2000" fill="hold"/>
                                        <p:tgtEl>
                                          <p:spTgt spid="36"/>
                                        </p:tgtEl>
                                        <p:attrNameLst>
                                          <p:attrName>ppt_w</p:attrName>
                                        </p:attrNameLst>
                                      </p:cBhvr>
                                      <p:tavLst>
                                        <p:tav tm="0">
                                          <p:val>
                                            <p:strVal val="#ppt_w*0.70"/>
                                          </p:val>
                                        </p:tav>
                                        <p:tav tm="100000">
                                          <p:val>
                                            <p:strVal val="#ppt_w"/>
                                          </p:val>
                                        </p:tav>
                                      </p:tavLst>
                                    </p:anim>
                                    <p:anim calcmode="lin" valueType="num">
                                      <p:cBhvr>
                                        <p:cTn id="28" dur="2000" fill="hold"/>
                                        <p:tgtEl>
                                          <p:spTgt spid="36"/>
                                        </p:tgtEl>
                                        <p:attrNameLst>
                                          <p:attrName>ppt_h</p:attrName>
                                        </p:attrNameLst>
                                      </p:cBhvr>
                                      <p:tavLst>
                                        <p:tav tm="0">
                                          <p:val>
                                            <p:strVal val="#ppt_h"/>
                                          </p:val>
                                        </p:tav>
                                        <p:tav tm="100000">
                                          <p:val>
                                            <p:strVal val="#ppt_h"/>
                                          </p:val>
                                        </p:tav>
                                      </p:tavLst>
                                    </p:anim>
                                    <p:animEffect transition="in" filter="fade">
                                      <p:cBhvr>
                                        <p:cTn id="29" dur="2000"/>
                                        <p:tgtEl>
                                          <p:spTgt spid="36"/>
                                        </p:tgtEl>
                                      </p:cBhvr>
                                    </p:animEffect>
                                  </p:childTnLst>
                                </p:cTn>
                              </p:par>
                            </p:childTnLst>
                          </p:cTn>
                        </p:par>
                        <p:par>
                          <p:cTn id="30" fill="hold">
                            <p:stCondLst>
                              <p:cond delay="9240"/>
                            </p:stCondLst>
                            <p:childTnLst>
                              <p:par>
                                <p:cTn id="31" presetID="4" presetClass="entr" presetSubtype="16" fill="hold" grpId="0" nodeType="after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box(in)">
                                      <p:cBhvr>
                                        <p:cTn id="33" dur="500"/>
                                        <p:tgtEl>
                                          <p:spTgt spid="37"/>
                                        </p:tgtEl>
                                      </p:cBhvr>
                                    </p:animEffect>
                                  </p:childTnLst>
                                </p:cTn>
                              </p:par>
                            </p:childTnLst>
                          </p:cTn>
                        </p:par>
                        <p:par>
                          <p:cTn id="34" fill="hold">
                            <p:stCondLst>
                              <p:cond delay="10240"/>
                            </p:stCondLst>
                            <p:childTnLst>
                              <p:par>
                                <p:cTn id="35" presetID="4" presetClass="entr" presetSubtype="16" fill="hold" grpId="0" nodeType="after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box(in)">
                                      <p:cBhvr>
                                        <p:cTn id="37" dur="500"/>
                                        <p:tgtEl>
                                          <p:spTgt spid="38"/>
                                        </p:tgtEl>
                                      </p:cBhvr>
                                    </p:animEffect>
                                  </p:childTnLst>
                                </p:cTn>
                              </p:par>
                            </p:childTnLst>
                          </p:cTn>
                        </p:par>
                        <p:par>
                          <p:cTn id="38" fill="hold">
                            <p:stCondLst>
                              <p:cond delay="11240"/>
                            </p:stCondLst>
                            <p:childTnLst>
                              <p:par>
                                <p:cTn id="39" presetID="4" presetClass="entr" presetSubtype="16" fill="hold" grpId="0" nodeType="afterEffect">
                                  <p:stCondLst>
                                    <p:cond delay="500"/>
                                  </p:stCondLst>
                                  <p:childTnLst>
                                    <p:set>
                                      <p:cBhvr>
                                        <p:cTn id="40" dur="1" fill="hold">
                                          <p:stCondLst>
                                            <p:cond delay="0"/>
                                          </p:stCondLst>
                                        </p:cTn>
                                        <p:tgtEl>
                                          <p:spTgt spid="39"/>
                                        </p:tgtEl>
                                        <p:attrNameLst>
                                          <p:attrName>style.visibility</p:attrName>
                                        </p:attrNameLst>
                                      </p:cBhvr>
                                      <p:to>
                                        <p:strVal val="visible"/>
                                      </p:to>
                                    </p:set>
                                    <p:animEffect transition="in" filter="box(in)">
                                      <p:cBhvr>
                                        <p:cTn id="41" dur="500"/>
                                        <p:tgtEl>
                                          <p:spTgt spid="39"/>
                                        </p:tgtEl>
                                      </p:cBhvr>
                                    </p:animEffect>
                                  </p:childTnLst>
                                </p:cTn>
                              </p:par>
                            </p:childTnLst>
                          </p:cTn>
                        </p:par>
                        <p:par>
                          <p:cTn id="42" fill="hold">
                            <p:stCondLst>
                              <p:cond delay="12240"/>
                            </p:stCondLst>
                            <p:childTnLst>
                              <p:par>
                                <p:cTn id="43" presetID="55" presetClass="entr" presetSubtype="0" fill="hold" nodeType="afterEffect">
                                  <p:stCondLst>
                                    <p:cond delay="1000"/>
                                  </p:stCondLst>
                                  <p:childTnLst>
                                    <p:set>
                                      <p:cBhvr>
                                        <p:cTn id="44" dur="1" fill="hold">
                                          <p:stCondLst>
                                            <p:cond delay="0"/>
                                          </p:stCondLst>
                                        </p:cTn>
                                        <p:tgtEl>
                                          <p:spTgt spid="40"/>
                                        </p:tgtEl>
                                        <p:attrNameLst>
                                          <p:attrName>style.visibility</p:attrName>
                                        </p:attrNameLst>
                                      </p:cBhvr>
                                      <p:to>
                                        <p:strVal val="visible"/>
                                      </p:to>
                                    </p:set>
                                    <p:anim calcmode="lin" valueType="num">
                                      <p:cBhvr>
                                        <p:cTn id="45" dur="2000" fill="hold"/>
                                        <p:tgtEl>
                                          <p:spTgt spid="40"/>
                                        </p:tgtEl>
                                        <p:attrNameLst>
                                          <p:attrName>ppt_w</p:attrName>
                                        </p:attrNameLst>
                                      </p:cBhvr>
                                      <p:tavLst>
                                        <p:tav tm="0">
                                          <p:val>
                                            <p:strVal val="#ppt_w*0.70"/>
                                          </p:val>
                                        </p:tav>
                                        <p:tav tm="100000">
                                          <p:val>
                                            <p:strVal val="#ppt_w"/>
                                          </p:val>
                                        </p:tav>
                                      </p:tavLst>
                                    </p:anim>
                                    <p:anim calcmode="lin" valueType="num">
                                      <p:cBhvr>
                                        <p:cTn id="46" dur="2000" fill="hold"/>
                                        <p:tgtEl>
                                          <p:spTgt spid="40"/>
                                        </p:tgtEl>
                                        <p:attrNameLst>
                                          <p:attrName>ppt_h</p:attrName>
                                        </p:attrNameLst>
                                      </p:cBhvr>
                                      <p:tavLst>
                                        <p:tav tm="0">
                                          <p:val>
                                            <p:strVal val="#ppt_h"/>
                                          </p:val>
                                        </p:tav>
                                        <p:tav tm="100000">
                                          <p:val>
                                            <p:strVal val="#ppt_h"/>
                                          </p:val>
                                        </p:tav>
                                      </p:tavLst>
                                    </p:anim>
                                    <p:animEffect transition="in" filter="fade">
                                      <p:cBhvr>
                                        <p:cTn id="47" dur="2000"/>
                                        <p:tgtEl>
                                          <p:spTgt spid="40"/>
                                        </p:tgtEl>
                                      </p:cBhvr>
                                    </p:animEffect>
                                  </p:childTnLst>
                                </p:cTn>
                              </p:par>
                            </p:childTnLst>
                          </p:cTn>
                        </p:par>
                        <p:par>
                          <p:cTn id="48" fill="hold">
                            <p:stCondLst>
                              <p:cond delay="15240"/>
                            </p:stCondLst>
                            <p:childTnLst>
                              <p:par>
                                <p:cTn id="49" presetID="4" presetClass="entr" presetSubtype="16" fill="hold" grpId="0" nodeType="afterEffect">
                                  <p:stCondLst>
                                    <p:cond delay="500"/>
                                  </p:stCondLst>
                                  <p:childTnLst>
                                    <p:set>
                                      <p:cBhvr>
                                        <p:cTn id="50" dur="1" fill="hold">
                                          <p:stCondLst>
                                            <p:cond delay="0"/>
                                          </p:stCondLst>
                                        </p:cTn>
                                        <p:tgtEl>
                                          <p:spTgt spid="41"/>
                                        </p:tgtEl>
                                        <p:attrNameLst>
                                          <p:attrName>style.visibility</p:attrName>
                                        </p:attrNameLst>
                                      </p:cBhvr>
                                      <p:to>
                                        <p:strVal val="visible"/>
                                      </p:to>
                                    </p:set>
                                    <p:animEffect transition="in" filter="box(in)">
                                      <p:cBhvr>
                                        <p:cTn id="51" dur="500"/>
                                        <p:tgtEl>
                                          <p:spTgt spid="41"/>
                                        </p:tgtEl>
                                      </p:cBhvr>
                                    </p:animEffect>
                                  </p:childTnLst>
                                </p:cTn>
                              </p:par>
                            </p:childTnLst>
                          </p:cTn>
                        </p:par>
                        <p:par>
                          <p:cTn id="52" fill="hold">
                            <p:stCondLst>
                              <p:cond delay="16240"/>
                            </p:stCondLst>
                            <p:childTnLst>
                              <p:par>
                                <p:cTn id="53" presetID="55" presetClass="entr" presetSubtype="0" fill="hold" nodeType="afterEffect">
                                  <p:stCondLst>
                                    <p:cond delay="1000"/>
                                  </p:stCondLst>
                                  <p:childTnLst>
                                    <p:set>
                                      <p:cBhvr>
                                        <p:cTn id="54" dur="1" fill="hold">
                                          <p:stCondLst>
                                            <p:cond delay="0"/>
                                          </p:stCondLst>
                                        </p:cTn>
                                        <p:tgtEl>
                                          <p:spTgt spid="42"/>
                                        </p:tgtEl>
                                        <p:attrNameLst>
                                          <p:attrName>style.visibility</p:attrName>
                                        </p:attrNameLst>
                                      </p:cBhvr>
                                      <p:to>
                                        <p:strVal val="visible"/>
                                      </p:to>
                                    </p:set>
                                    <p:anim calcmode="lin" valueType="num">
                                      <p:cBhvr>
                                        <p:cTn id="55" dur="2000" fill="hold"/>
                                        <p:tgtEl>
                                          <p:spTgt spid="42"/>
                                        </p:tgtEl>
                                        <p:attrNameLst>
                                          <p:attrName>ppt_w</p:attrName>
                                        </p:attrNameLst>
                                      </p:cBhvr>
                                      <p:tavLst>
                                        <p:tav tm="0">
                                          <p:val>
                                            <p:strVal val="#ppt_w*0.70"/>
                                          </p:val>
                                        </p:tav>
                                        <p:tav tm="100000">
                                          <p:val>
                                            <p:strVal val="#ppt_w"/>
                                          </p:val>
                                        </p:tav>
                                      </p:tavLst>
                                    </p:anim>
                                    <p:anim calcmode="lin" valueType="num">
                                      <p:cBhvr>
                                        <p:cTn id="56" dur="2000" fill="hold"/>
                                        <p:tgtEl>
                                          <p:spTgt spid="42"/>
                                        </p:tgtEl>
                                        <p:attrNameLst>
                                          <p:attrName>ppt_h</p:attrName>
                                        </p:attrNameLst>
                                      </p:cBhvr>
                                      <p:tavLst>
                                        <p:tav tm="0">
                                          <p:val>
                                            <p:strVal val="#ppt_h"/>
                                          </p:val>
                                        </p:tav>
                                        <p:tav tm="100000">
                                          <p:val>
                                            <p:strVal val="#ppt_h"/>
                                          </p:val>
                                        </p:tav>
                                      </p:tavLst>
                                    </p:anim>
                                    <p:animEffect transition="in" filter="fade">
                                      <p:cBhvr>
                                        <p:cTn id="57" dur="2000"/>
                                        <p:tgtEl>
                                          <p:spTgt spid="42"/>
                                        </p:tgtEl>
                                      </p:cBhvr>
                                    </p:animEffect>
                                  </p:childTnLst>
                                </p:cTn>
                              </p:par>
                            </p:childTnLst>
                          </p:cTn>
                        </p:par>
                        <p:par>
                          <p:cTn id="58" fill="hold">
                            <p:stCondLst>
                              <p:cond delay="19240"/>
                            </p:stCondLst>
                            <p:childTnLst>
                              <p:par>
                                <p:cTn id="59" presetID="4" presetClass="entr" presetSubtype="16" fill="hold" grpId="0" nodeType="afterEffect">
                                  <p:stCondLst>
                                    <p:cond delay="500"/>
                                  </p:stCondLst>
                                  <p:childTnLst>
                                    <p:set>
                                      <p:cBhvr>
                                        <p:cTn id="60" dur="1" fill="hold">
                                          <p:stCondLst>
                                            <p:cond delay="0"/>
                                          </p:stCondLst>
                                        </p:cTn>
                                        <p:tgtEl>
                                          <p:spTgt spid="43"/>
                                        </p:tgtEl>
                                        <p:attrNameLst>
                                          <p:attrName>style.visibility</p:attrName>
                                        </p:attrNameLst>
                                      </p:cBhvr>
                                      <p:to>
                                        <p:strVal val="visible"/>
                                      </p:to>
                                    </p:set>
                                    <p:animEffect transition="in" filter="box(in)">
                                      <p:cBhvr>
                                        <p:cTn id="61" dur="500"/>
                                        <p:tgtEl>
                                          <p:spTgt spid="43"/>
                                        </p:tgtEl>
                                      </p:cBhvr>
                                    </p:animEffect>
                                  </p:childTnLst>
                                </p:cTn>
                              </p:par>
                            </p:childTnLst>
                          </p:cTn>
                        </p:par>
                        <p:par>
                          <p:cTn id="62" fill="hold">
                            <p:stCondLst>
                              <p:cond delay="20240"/>
                            </p:stCondLst>
                            <p:childTnLst>
                              <p:par>
                                <p:cTn id="63" presetID="4" presetClass="entr" presetSubtype="16" fill="hold" grpId="0" nodeType="afterEffect">
                                  <p:stCondLst>
                                    <p:cond delay="500"/>
                                  </p:stCondLst>
                                  <p:childTnLst>
                                    <p:set>
                                      <p:cBhvr>
                                        <p:cTn id="64" dur="1" fill="hold">
                                          <p:stCondLst>
                                            <p:cond delay="0"/>
                                          </p:stCondLst>
                                        </p:cTn>
                                        <p:tgtEl>
                                          <p:spTgt spid="44"/>
                                        </p:tgtEl>
                                        <p:attrNameLst>
                                          <p:attrName>style.visibility</p:attrName>
                                        </p:attrNameLst>
                                      </p:cBhvr>
                                      <p:to>
                                        <p:strVal val="visible"/>
                                      </p:to>
                                    </p:set>
                                    <p:animEffect transition="in" filter="box(in)">
                                      <p:cBhvr>
                                        <p:cTn id="65" dur="500"/>
                                        <p:tgtEl>
                                          <p:spTgt spid="44"/>
                                        </p:tgtEl>
                                      </p:cBhvr>
                                    </p:animEffect>
                                  </p:childTnLst>
                                </p:cTn>
                              </p:par>
                            </p:childTnLst>
                          </p:cTn>
                        </p:par>
                        <p:par>
                          <p:cTn id="66" fill="hold">
                            <p:stCondLst>
                              <p:cond delay="21240"/>
                            </p:stCondLst>
                            <p:childTnLst>
                              <p:par>
                                <p:cTn id="67" presetID="55" presetClass="entr" presetSubtype="0" fill="hold" nodeType="afterEffect">
                                  <p:stCondLst>
                                    <p:cond delay="1000"/>
                                  </p:stCondLst>
                                  <p:childTnLst>
                                    <p:set>
                                      <p:cBhvr>
                                        <p:cTn id="68" dur="1" fill="hold">
                                          <p:stCondLst>
                                            <p:cond delay="0"/>
                                          </p:stCondLst>
                                        </p:cTn>
                                        <p:tgtEl>
                                          <p:spTgt spid="45"/>
                                        </p:tgtEl>
                                        <p:attrNameLst>
                                          <p:attrName>style.visibility</p:attrName>
                                        </p:attrNameLst>
                                      </p:cBhvr>
                                      <p:to>
                                        <p:strVal val="visible"/>
                                      </p:to>
                                    </p:set>
                                    <p:anim calcmode="lin" valueType="num">
                                      <p:cBhvr>
                                        <p:cTn id="69" dur="2000" fill="hold"/>
                                        <p:tgtEl>
                                          <p:spTgt spid="45"/>
                                        </p:tgtEl>
                                        <p:attrNameLst>
                                          <p:attrName>ppt_w</p:attrName>
                                        </p:attrNameLst>
                                      </p:cBhvr>
                                      <p:tavLst>
                                        <p:tav tm="0">
                                          <p:val>
                                            <p:strVal val="#ppt_w*0.70"/>
                                          </p:val>
                                        </p:tav>
                                        <p:tav tm="100000">
                                          <p:val>
                                            <p:strVal val="#ppt_w"/>
                                          </p:val>
                                        </p:tav>
                                      </p:tavLst>
                                    </p:anim>
                                    <p:anim calcmode="lin" valueType="num">
                                      <p:cBhvr>
                                        <p:cTn id="70" dur="2000" fill="hold"/>
                                        <p:tgtEl>
                                          <p:spTgt spid="45"/>
                                        </p:tgtEl>
                                        <p:attrNameLst>
                                          <p:attrName>ppt_h</p:attrName>
                                        </p:attrNameLst>
                                      </p:cBhvr>
                                      <p:tavLst>
                                        <p:tav tm="0">
                                          <p:val>
                                            <p:strVal val="#ppt_h"/>
                                          </p:val>
                                        </p:tav>
                                        <p:tav tm="100000">
                                          <p:val>
                                            <p:strVal val="#ppt_h"/>
                                          </p:val>
                                        </p:tav>
                                      </p:tavLst>
                                    </p:anim>
                                    <p:animEffect transition="in" filter="fade">
                                      <p:cBhvr>
                                        <p:cTn id="71" dur="2000"/>
                                        <p:tgtEl>
                                          <p:spTgt spid="45"/>
                                        </p:tgtEl>
                                      </p:cBhvr>
                                    </p:animEffect>
                                  </p:childTnLst>
                                </p:cTn>
                              </p:par>
                            </p:childTnLst>
                          </p:cTn>
                        </p:par>
                        <p:par>
                          <p:cTn id="72" fill="hold">
                            <p:stCondLst>
                              <p:cond delay="24240"/>
                            </p:stCondLst>
                            <p:childTnLst>
                              <p:par>
                                <p:cTn id="73" presetID="4" presetClass="entr" presetSubtype="16" fill="hold" grpId="0" nodeType="afterEffect">
                                  <p:stCondLst>
                                    <p:cond delay="500"/>
                                  </p:stCondLst>
                                  <p:childTnLst>
                                    <p:set>
                                      <p:cBhvr>
                                        <p:cTn id="74" dur="1" fill="hold">
                                          <p:stCondLst>
                                            <p:cond delay="0"/>
                                          </p:stCondLst>
                                        </p:cTn>
                                        <p:tgtEl>
                                          <p:spTgt spid="51"/>
                                        </p:tgtEl>
                                        <p:attrNameLst>
                                          <p:attrName>style.visibility</p:attrName>
                                        </p:attrNameLst>
                                      </p:cBhvr>
                                      <p:to>
                                        <p:strVal val="visible"/>
                                      </p:to>
                                    </p:set>
                                    <p:animEffect transition="in" filter="box(in)">
                                      <p:cBhvr>
                                        <p:cTn id="75" dur="500"/>
                                        <p:tgtEl>
                                          <p:spTgt spid="51"/>
                                        </p:tgtEl>
                                      </p:cBhvr>
                                    </p:animEffect>
                                  </p:childTnLst>
                                </p:cTn>
                              </p:par>
                            </p:childTnLst>
                          </p:cTn>
                        </p:par>
                        <p:par>
                          <p:cTn id="76" fill="hold">
                            <p:stCondLst>
                              <p:cond delay="25240"/>
                            </p:stCondLst>
                            <p:childTnLst>
                              <p:par>
                                <p:cTn id="77" presetID="55" presetClass="entr" presetSubtype="0" fill="hold" nodeType="afterEffect">
                                  <p:stCondLst>
                                    <p:cond delay="1000"/>
                                  </p:stCondLst>
                                  <p:childTnLst>
                                    <p:set>
                                      <p:cBhvr>
                                        <p:cTn id="78" dur="1" fill="hold">
                                          <p:stCondLst>
                                            <p:cond delay="0"/>
                                          </p:stCondLst>
                                        </p:cTn>
                                        <p:tgtEl>
                                          <p:spTgt spid="52"/>
                                        </p:tgtEl>
                                        <p:attrNameLst>
                                          <p:attrName>style.visibility</p:attrName>
                                        </p:attrNameLst>
                                      </p:cBhvr>
                                      <p:to>
                                        <p:strVal val="visible"/>
                                      </p:to>
                                    </p:set>
                                    <p:anim calcmode="lin" valueType="num">
                                      <p:cBhvr>
                                        <p:cTn id="79" dur="2000" fill="hold"/>
                                        <p:tgtEl>
                                          <p:spTgt spid="52"/>
                                        </p:tgtEl>
                                        <p:attrNameLst>
                                          <p:attrName>ppt_w</p:attrName>
                                        </p:attrNameLst>
                                      </p:cBhvr>
                                      <p:tavLst>
                                        <p:tav tm="0">
                                          <p:val>
                                            <p:strVal val="#ppt_w*0.70"/>
                                          </p:val>
                                        </p:tav>
                                        <p:tav tm="100000">
                                          <p:val>
                                            <p:strVal val="#ppt_w"/>
                                          </p:val>
                                        </p:tav>
                                      </p:tavLst>
                                    </p:anim>
                                    <p:anim calcmode="lin" valueType="num">
                                      <p:cBhvr>
                                        <p:cTn id="80" dur="2000" fill="hold"/>
                                        <p:tgtEl>
                                          <p:spTgt spid="52"/>
                                        </p:tgtEl>
                                        <p:attrNameLst>
                                          <p:attrName>ppt_h</p:attrName>
                                        </p:attrNameLst>
                                      </p:cBhvr>
                                      <p:tavLst>
                                        <p:tav tm="0">
                                          <p:val>
                                            <p:strVal val="#ppt_h"/>
                                          </p:val>
                                        </p:tav>
                                        <p:tav tm="100000">
                                          <p:val>
                                            <p:strVal val="#ppt_h"/>
                                          </p:val>
                                        </p:tav>
                                      </p:tavLst>
                                    </p:anim>
                                    <p:animEffect transition="in" filter="fade">
                                      <p:cBhvr>
                                        <p:cTn id="81" dur="2000"/>
                                        <p:tgtEl>
                                          <p:spTgt spid="52"/>
                                        </p:tgtEl>
                                      </p:cBhvr>
                                    </p:animEffect>
                                  </p:childTnLst>
                                </p:cTn>
                              </p:par>
                            </p:childTnLst>
                          </p:cTn>
                        </p:par>
                        <p:par>
                          <p:cTn id="82" fill="hold">
                            <p:stCondLst>
                              <p:cond delay="28240"/>
                            </p:stCondLst>
                            <p:childTnLst>
                              <p:par>
                                <p:cTn id="83" presetID="4" presetClass="entr" presetSubtype="16" fill="hold" grpId="0" nodeType="afterEffect">
                                  <p:stCondLst>
                                    <p:cond delay="500"/>
                                  </p:stCondLst>
                                  <p:childTnLst>
                                    <p:set>
                                      <p:cBhvr>
                                        <p:cTn id="84" dur="1" fill="hold">
                                          <p:stCondLst>
                                            <p:cond delay="0"/>
                                          </p:stCondLst>
                                        </p:cTn>
                                        <p:tgtEl>
                                          <p:spTgt spid="53"/>
                                        </p:tgtEl>
                                        <p:attrNameLst>
                                          <p:attrName>style.visibility</p:attrName>
                                        </p:attrNameLst>
                                      </p:cBhvr>
                                      <p:to>
                                        <p:strVal val="visible"/>
                                      </p:to>
                                    </p:set>
                                    <p:animEffect transition="in" filter="box(in)">
                                      <p:cBhvr>
                                        <p:cTn id="85" dur="500"/>
                                        <p:tgtEl>
                                          <p:spTgt spid="53"/>
                                        </p:tgtEl>
                                      </p:cBhvr>
                                    </p:animEffect>
                                  </p:childTnLst>
                                </p:cTn>
                              </p:par>
                            </p:childTnLst>
                          </p:cTn>
                        </p:par>
                        <p:par>
                          <p:cTn id="86" fill="hold">
                            <p:stCondLst>
                              <p:cond delay="29240"/>
                            </p:stCondLst>
                            <p:childTnLst>
                              <p:par>
                                <p:cTn id="87" presetID="4" presetClass="entr" presetSubtype="16" fill="hold" grpId="0" nodeType="afterEffect">
                                  <p:stCondLst>
                                    <p:cond delay="500"/>
                                  </p:stCondLst>
                                  <p:childTnLst>
                                    <p:set>
                                      <p:cBhvr>
                                        <p:cTn id="88" dur="1" fill="hold">
                                          <p:stCondLst>
                                            <p:cond delay="0"/>
                                          </p:stCondLst>
                                        </p:cTn>
                                        <p:tgtEl>
                                          <p:spTgt spid="54"/>
                                        </p:tgtEl>
                                        <p:attrNameLst>
                                          <p:attrName>style.visibility</p:attrName>
                                        </p:attrNameLst>
                                      </p:cBhvr>
                                      <p:to>
                                        <p:strVal val="visible"/>
                                      </p:to>
                                    </p:set>
                                    <p:animEffect transition="in" filter="box(in)">
                                      <p:cBhvr>
                                        <p:cTn id="89" dur="500"/>
                                        <p:tgtEl>
                                          <p:spTgt spid="54"/>
                                        </p:tgtEl>
                                      </p:cBhvr>
                                    </p:animEffect>
                                  </p:childTnLst>
                                </p:cTn>
                              </p:par>
                            </p:childTnLst>
                          </p:cTn>
                        </p:par>
                        <p:par>
                          <p:cTn id="90" fill="hold">
                            <p:stCondLst>
                              <p:cond delay="30240"/>
                            </p:stCondLst>
                            <p:childTnLst>
                              <p:par>
                                <p:cTn id="91" presetID="4" presetClass="entr" presetSubtype="16" fill="hold" grpId="0" nodeType="afterEffect">
                                  <p:stCondLst>
                                    <p:cond delay="500"/>
                                  </p:stCondLst>
                                  <p:childTnLst>
                                    <p:set>
                                      <p:cBhvr>
                                        <p:cTn id="92" dur="1" fill="hold">
                                          <p:stCondLst>
                                            <p:cond delay="0"/>
                                          </p:stCondLst>
                                        </p:cTn>
                                        <p:tgtEl>
                                          <p:spTgt spid="55"/>
                                        </p:tgtEl>
                                        <p:attrNameLst>
                                          <p:attrName>style.visibility</p:attrName>
                                        </p:attrNameLst>
                                      </p:cBhvr>
                                      <p:to>
                                        <p:strVal val="visible"/>
                                      </p:to>
                                    </p:set>
                                    <p:animEffect transition="in" filter="box(in)">
                                      <p:cBhvr>
                                        <p:cTn id="93" dur="500"/>
                                        <p:tgtEl>
                                          <p:spTgt spid="55"/>
                                        </p:tgtEl>
                                      </p:cBhvr>
                                    </p:animEffect>
                                  </p:childTnLst>
                                </p:cTn>
                              </p:par>
                            </p:childTnLst>
                          </p:cTn>
                        </p:par>
                        <p:par>
                          <p:cTn id="94" fill="hold">
                            <p:stCondLst>
                              <p:cond delay="31240"/>
                            </p:stCondLst>
                            <p:childTnLst>
                              <p:par>
                                <p:cTn id="95" presetID="55" presetClass="entr" presetSubtype="0" fill="hold" nodeType="afterEffect">
                                  <p:stCondLst>
                                    <p:cond delay="1000"/>
                                  </p:stCondLst>
                                  <p:childTnLst>
                                    <p:set>
                                      <p:cBhvr>
                                        <p:cTn id="96" dur="1" fill="hold">
                                          <p:stCondLst>
                                            <p:cond delay="0"/>
                                          </p:stCondLst>
                                        </p:cTn>
                                        <p:tgtEl>
                                          <p:spTgt spid="56"/>
                                        </p:tgtEl>
                                        <p:attrNameLst>
                                          <p:attrName>style.visibility</p:attrName>
                                        </p:attrNameLst>
                                      </p:cBhvr>
                                      <p:to>
                                        <p:strVal val="visible"/>
                                      </p:to>
                                    </p:set>
                                    <p:anim calcmode="lin" valueType="num">
                                      <p:cBhvr>
                                        <p:cTn id="97" dur="2000" fill="hold"/>
                                        <p:tgtEl>
                                          <p:spTgt spid="56"/>
                                        </p:tgtEl>
                                        <p:attrNameLst>
                                          <p:attrName>ppt_w</p:attrName>
                                        </p:attrNameLst>
                                      </p:cBhvr>
                                      <p:tavLst>
                                        <p:tav tm="0">
                                          <p:val>
                                            <p:strVal val="#ppt_w*0.70"/>
                                          </p:val>
                                        </p:tav>
                                        <p:tav tm="100000">
                                          <p:val>
                                            <p:strVal val="#ppt_w"/>
                                          </p:val>
                                        </p:tav>
                                      </p:tavLst>
                                    </p:anim>
                                    <p:anim calcmode="lin" valueType="num">
                                      <p:cBhvr>
                                        <p:cTn id="98" dur="2000" fill="hold"/>
                                        <p:tgtEl>
                                          <p:spTgt spid="56"/>
                                        </p:tgtEl>
                                        <p:attrNameLst>
                                          <p:attrName>ppt_h</p:attrName>
                                        </p:attrNameLst>
                                      </p:cBhvr>
                                      <p:tavLst>
                                        <p:tav tm="0">
                                          <p:val>
                                            <p:strVal val="#ppt_h"/>
                                          </p:val>
                                        </p:tav>
                                        <p:tav tm="100000">
                                          <p:val>
                                            <p:strVal val="#ppt_h"/>
                                          </p:val>
                                        </p:tav>
                                      </p:tavLst>
                                    </p:anim>
                                    <p:animEffect transition="in" filter="fade">
                                      <p:cBhvr>
                                        <p:cTn id="99" dur="2000"/>
                                        <p:tgtEl>
                                          <p:spTgt spid="56"/>
                                        </p:tgtEl>
                                      </p:cBhvr>
                                    </p:animEffect>
                                  </p:childTnLst>
                                </p:cTn>
                              </p:par>
                            </p:childTnLst>
                          </p:cTn>
                        </p:par>
                        <p:par>
                          <p:cTn id="100" fill="hold">
                            <p:stCondLst>
                              <p:cond delay="34240"/>
                            </p:stCondLst>
                            <p:childTnLst>
                              <p:par>
                                <p:cTn id="101" presetID="4" presetClass="entr" presetSubtype="16" fill="hold" grpId="0" nodeType="afterEffect">
                                  <p:stCondLst>
                                    <p:cond delay="500"/>
                                  </p:stCondLst>
                                  <p:childTnLst>
                                    <p:set>
                                      <p:cBhvr>
                                        <p:cTn id="102" dur="1" fill="hold">
                                          <p:stCondLst>
                                            <p:cond delay="0"/>
                                          </p:stCondLst>
                                        </p:cTn>
                                        <p:tgtEl>
                                          <p:spTgt spid="57"/>
                                        </p:tgtEl>
                                        <p:attrNameLst>
                                          <p:attrName>style.visibility</p:attrName>
                                        </p:attrNameLst>
                                      </p:cBhvr>
                                      <p:to>
                                        <p:strVal val="visible"/>
                                      </p:to>
                                    </p:set>
                                    <p:animEffect transition="in" filter="box(in)">
                                      <p:cBhvr>
                                        <p:cTn id="103" dur="500"/>
                                        <p:tgtEl>
                                          <p:spTgt spid="57"/>
                                        </p:tgtEl>
                                      </p:cBhvr>
                                    </p:animEffect>
                                  </p:childTnLst>
                                </p:cTn>
                              </p:par>
                            </p:childTnLst>
                          </p:cTn>
                        </p:par>
                        <p:par>
                          <p:cTn id="104" fill="hold">
                            <p:stCondLst>
                              <p:cond delay="35240"/>
                            </p:stCondLst>
                            <p:childTnLst>
                              <p:par>
                                <p:cTn id="105" presetID="4" presetClass="entr" presetSubtype="16" fill="hold" grpId="0" nodeType="afterEffect">
                                  <p:stCondLst>
                                    <p:cond delay="500"/>
                                  </p:stCondLst>
                                  <p:childTnLst>
                                    <p:set>
                                      <p:cBhvr>
                                        <p:cTn id="106" dur="1" fill="hold">
                                          <p:stCondLst>
                                            <p:cond delay="0"/>
                                          </p:stCondLst>
                                        </p:cTn>
                                        <p:tgtEl>
                                          <p:spTgt spid="58"/>
                                        </p:tgtEl>
                                        <p:attrNameLst>
                                          <p:attrName>style.visibility</p:attrName>
                                        </p:attrNameLst>
                                      </p:cBhvr>
                                      <p:to>
                                        <p:strVal val="visible"/>
                                      </p:to>
                                    </p:set>
                                    <p:animEffect transition="in" filter="box(in)">
                                      <p:cBhvr>
                                        <p:cTn id="107" dur="500"/>
                                        <p:tgtEl>
                                          <p:spTgt spid="58"/>
                                        </p:tgtEl>
                                      </p:cBhvr>
                                    </p:animEffect>
                                  </p:childTnLst>
                                </p:cTn>
                              </p:par>
                            </p:childTnLst>
                          </p:cTn>
                        </p:par>
                        <p:par>
                          <p:cTn id="108" fill="hold">
                            <p:stCondLst>
                              <p:cond delay="36240"/>
                            </p:stCondLst>
                            <p:childTnLst>
                              <p:par>
                                <p:cTn id="109" presetID="4" presetClass="entr" presetSubtype="16" fill="hold" grpId="0" nodeType="afterEffect">
                                  <p:stCondLst>
                                    <p:cond delay="500"/>
                                  </p:stCondLst>
                                  <p:childTnLst>
                                    <p:set>
                                      <p:cBhvr>
                                        <p:cTn id="110" dur="1" fill="hold">
                                          <p:stCondLst>
                                            <p:cond delay="0"/>
                                          </p:stCondLst>
                                        </p:cTn>
                                        <p:tgtEl>
                                          <p:spTgt spid="61"/>
                                        </p:tgtEl>
                                        <p:attrNameLst>
                                          <p:attrName>style.visibility</p:attrName>
                                        </p:attrNameLst>
                                      </p:cBhvr>
                                      <p:to>
                                        <p:strVal val="visible"/>
                                      </p:to>
                                    </p:set>
                                    <p:animEffect transition="in" filter="box(in)">
                                      <p:cBhvr>
                                        <p:cTn id="111" dur="500"/>
                                        <p:tgtEl>
                                          <p:spTgt spid="61"/>
                                        </p:tgtEl>
                                      </p:cBhvr>
                                    </p:animEffect>
                                  </p:childTnLst>
                                </p:cTn>
                              </p:par>
                            </p:childTnLst>
                          </p:cTn>
                        </p:par>
                        <p:par>
                          <p:cTn id="112" fill="hold">
                            <p:stCondLst>
                              <p:cond delay="37240"/>
                            </p:stCondLst>
                            <p:childTnLst>
                              <p:par>
                                <p:cTn id="113" presetID="4" presetClass="exit" presetSubtype="16" fill="hold" grpId="1" nodeType="afterEffect">
                                  <p:stCondLst>
                                    <p:cond delay="0"/>
                                  </p:stCondLst>
                                  <p:childTnLst>
                                    <p:animEffect transition="out" filter="box(in)">
                                      <p:cBhvr>
                                        <p:cTn id="114" dur="500"/>
                                        <p:tgtEl>
                                          <p:spTgt spid="61"/>
                                        </p:tgtEl>
                                      </p:cBhvr>
                                    </p:animEffect>
                                    <p:set>
                                      <p:cBhvr>
                                        <p:cTn id="115" dur="1" fill="hold">
                                          <p:stCondLst>
                                            <p:cond delay="499"/>
                                          </p:stCondLst>
                                        </p:cTn>
                                        <p:tgtEl>
                                          <p:spTgt spid="61"/>
                                        </p:tgtEl>
                                        <p:attrNameLst>
                                          <p:attrName>style.visibility</p:attrName>
                                        </p:attrNameLst>
                                      </p:cBhvr>
                                      <p:to>
                                        <p:strVal val="hidden"/>
                                      </p:to>
                                    </p:set>
                                  </p:childTnLst>
                                </p:cTn>
                              </p:par>
                            </p:childTnLst>
                          </p:cTn>
                        </p:par>
                        <p:par>
                          <p:cTn id="116" fill="hold">
                            <p:stCondLst>
                              <p:cond delay="37740"/>
                            </p:stCondLst>
                            <p:childTnLst>
                              <p:par>
                                <p:cTn id="117" presetID="4" presetClass="entr" presetSubtype="16" fill="hold" grpId="0" nodeType="afterEffect">
                                  <p:stCondLst>
                                    <p:cond delay="500"/>
                                  </p:stCondLst>
                                  <p:childTnLst>
                                    <p:set>
                                      <p:cBhvr>
                                        <p:cTn id="118" dur="1" fill="hold">
                                          <p:stCondLst>
                                            <p:cond delay="0"/>
                                          </p:stCondLst>
                                        </p:cTn>
                                        <p:tgtEl>
                                          <p:spTgt spid="62"/>
                                        </p:tgtEl>
                                        <p:attrNameLst>
                                          <p:attrName>style.visibility</p:attrName>
                                        </p:attrNameLst>
                                      </p:cBhvr>
                                      <p:to>
                                        <p:strVal val="visible"/>
                                      </p:to>
                                    </p:set>
                                    <p:animEffect transition="in" filter="box(in)">
                                      <p:cBhvr>
                                        <p:cTn id="119" dur="500"/>
                                        <p:tgtEl>
                                          <p:spTgt spid="62"/>
                                        </p:tgtEl>
                                      </p:cBhvr>
                                    </p:animEffect>
                                  </p:childTnLst>
                                </p:cTn>
                              </p:par>
                            </p:childTnLst>
                          </p:cTn>
                        </p:par>
                        <p:par>
                          <p:cTn id="120" fill="hold">
                            <p:stCondLst>
                              <p:cond delay="38740"/>
                            </p:stCondLst>
                            <p:childTnLst>
                              <p:par>
                                <p:cTn id="121" presetID="55" presetClass="entr" presetSubtype="0" fill="hold" nodeType="afterEffect">
                                  <p:stCondLst>
                                    <p:cond delay="100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2000" fill="hold"/>
                                        <p:tgtEl>
                                          <p:spTgt spid="63"/>
                                        </p:tgtEl>
                                        <p:attrNameLst>
                                          <p:attrName>ppt_w</p:attrName>
                                        </p:attrNameLst>
                                      </p:cBhvr>
                                      <p:tavLst>
                                        <p:tav tm="0">
                                          <p:val>
                                            <p:strVal val="#ppt_w*0.70"/>
                                          </p:val>
                                        </p:tav>
                                        <p:tav tm="100000">
                                          <p:val>
                                            <p:strVal val="#ppt_w"/>
                                          </p:val>
                                        </p:tav>
                                      </p:tavLst>
                                    </p:anim>
                                    <p:anim calcmode="lin" valueType="num">
                                      <p:cBhvr>
                                        <p:cTn id="124" dur="2000" fill="hold"/>
                                        <p:tgtEl>
                                          <p:spTgt spid="63"/>
                                        </p:tgtEl>
                                        <p:attrNameLst>
                                          <p:attrName>ppt_h</p:attrName>
                                        </p:attrNameLst>
                                      </p:cBhvr>
                                      <p:tavLst>
                                        <p:tav tm="0">
                                          <p:val>
                                            <p:strVal val="#ppt_h"/>
                                          </p:val>
                                        </p:tav>
                                        <p:tav tm="100000">
                                          <p:val>
                                            <p:strVal val="#ppt_h"/>
                                          </p:val>
                                        </p:tav>
                                      </p:tavLst>
                                    </p:anim>
                                    <p:animEffect transition="in" filter="fade">
                                      <p:cBhvr>
                                        <p:cTn id="125" dur="2000"/>
                                        <p:tgtEl>
                                          <p:spTgt spid="63"/>
                                        </p:tgtEl>
                                      </p:cBhvr>
                                    </p:animEffect>
                                  </p:childTnLst>
                                </p:cTn>
                              </p:par>
                            </p:childTnLst>
                          </p:cTn>
                        </p:par>
                        <p:par>
                          <p:cTn id="126" fill="hold">
                            <p:stCondLst>
                              <p:cond delay="41740"/>
                            </p:stCondLst>
                            <p:childTnLst>
                              <p:par>
                                <p:cTn id="127" presetID="4" presetClass="entr" presetSubtype="16" fill="hold" grpId="0" nodeType="afterEffect">
                                  <p:stCondLst>
                                    <p:cond delay="500"/>
                                  </p:stCondLst>
                                  <p:childTnLst>
                                    <p:set>
                                      <p:cBhvr>
                                        <p:cTn id="128" dur="1" fill="hold">
                                          <p:stCondLst>
                                            <p:cond delay="0"/>
                                          </p:stCondLst>
                                        </p:cTn>
                                        <p:tgtEl>
                                          <p:spTgt spid="64"/>
                                        </p:tgtEl>
                                        <p:attrNameLst>
                                          <p:attrName>style.visibility</p:attrName>
                                        </p:attrNameLst>
                                      </p:cBhvr>
                                      <p:to>
                                        <p:strVal val="visible"/>
                                      </p:to>
                                    </p:set>
                                    <p:animEffect transition="in" filter="box(in)">
                                      <p:cBhvr>
                                        <p:cTn id="129" dur="500"/>
                                        <p:tgtEl>
                                          <p:spTgt spid="64"/>
                                        </p:tgtEl>
                                      </p:cBhvr>
                                    </p:animEffect>
                                  </p:childTnLst>
                                </p:cTn>
                              </p:par>
                            </p:childTnLst>
                          </p:cTn>
                        </p:par>
                        <p:par>
                          <p:cTn id="130" fill="hold">
                            <p:stCondLst>
                              <p:cond delay="42740"/>
                            </p:stCondLst>
                            <p:childTnLst>
                              <p:par>
                                <p:cTn id="131" presetID="4" presetClass="entr" presetSubtype="16" fill="hold" grpId="0" nodeType="afterEffect">
                                  <p:stCondLst>
                                    <p:cond delay="500"/>
                                  </p:stCondLst>
                                  <p:childTnLst>
                                    <p:set>
                                      <p:cBhvr>
                                        <p:cTn id="132" dur="1" fill="hold">
                                          <p:stCondLst>
                                            <p:cond delay="0"/>
                                          </p:stCondLst>
                                        </p:cTn>
                                        <p:tgtEl>
                                          <p:spTgt spid="66"/>
                                        </p:tgtEl>
                                        <p:attrNameLst>
                                          <p:attrName>style.visibility</p:attrName>
                                        </p:attrNameLst>
                                      </p:cBhvr>
                                      <p:to>
                                        <p:strVal val="visible"/>
                                      </p:to>
                                    </p:set>
                                    <p:animEffect transition="in" filter="box(in)">
                                      <p:cBhvr>
                                        <p:cTn id="133" dur="500"/>
                                        <p:tgtEl>
                                          <p:spTgt spid="66"/>
                                        </p:tgtEl>
                                      </p:cBhvr>
                                    </p:animEffect>
                                  </p:childTnLst>
                                </p:cTn>
                              </p:par>
                            </p:childTnLst>
                          </p:cTn>
                        </p:par>
                        <p:par>
                          <p:cTn id="134" fill="hold">
                            <p:stCondLst>
                              <p:cond delay="43740"/>
                            </p:stCondLst>
                            <p:childTnLst>
                              <p:par>
                                <p:cTn id="135" presetID="4" presetClass="entr" presetSubtype="16" fill="hold" grpId="0" nodeType="afterEffect">
                                  <p:stCondLst>
                                    <p:cond delay="500"/>
                                  </p:stCondLst>
                                  <p:childTnLst>
                                    <p:set>
                                      <p:cBhvr>
                                        <p:cTn id="136" dur="1" fill="hold">
                                          <p:stCondLst>
                                            <p:cond delay="0"/>
                                          </p:stCondLst>
                                        </p:cTn>
                                        <p:tgtEl>
                                          <p:spTgt spid="67"/>
                                        </p:tgtEl>
                                        <p:attrNameLst>
                                          <p:attrName>style.visibility</p:attrName>
                                        </p:attrNameLst>
                                      </p:cBhvr>
                                      <p:to>
                                        <p:strVal val="visible"/>
                                      </p:to>
                                    </p:set>
                                    <p:animEffect transition="in" filter="box(in)">
                                      <p:cBhvr>
                                        <p:cTn id="137" dur="500"/>
                                        <p:tgtEl>
                                          <p:spTgt spid="67"/>
                                        </p:tgtEl>
                                      </p:cBhvr>
                                    </p:animEffect>
                                  </p:childTnLst>
                                </p:cTn>
                              </p:par>
                            </p:childTnLst>
                          </p:cTn>
                        </p:par>
                        <p:par>
                          <p:cTn id="138" fill="hold">
                            <p:stCondLst>
                              <p:cond delay="44740"/>
                            </p:stCondLst>
                            <p:childTnLst>
                              <p:par>
                                <p:cTn id="139" presetID="55" presetClass="entr" presetSubtype="0" fill="hold" nodeType="afterEffect">
                                  <p:stCondLst>
                                    <p:cond delay="1000"/>
                                  </p:stCondLst>
                                  <p:childTnLst>
                                    <p:set>
                                      <p:cBhvr>
                                        <p:cTn id="140" dur="1" fill="hold">
                                          <p:stCondLst>
                                            <p:cond delay="0"/>
                                          </p:stCondLst>
                                        </p:cTn>
                                        <p:tgtEl>
                                          <p:spTgt spid="68"/>
                                        </p:tgtEl>
                                        <p:attrNameLst>
                                          <p:attrName>style.visibility</p:attrName>
                                        </p:attrNameLst>
                                      </p:cBhvr>
                                      <p:to>
                                        <p:strVal val="visible"/>
                                      </p:to>
                                    </p:set>
                                    <p:anim calcmode="lin" valueType="num">
                                      <p:cBhvr>
                                        <p:cTn id="141" dur="2000" fill="hold"/>
                                        <p:tgtEl>
                                          <p:spTgt spid="68"/>
                                        </p:tgtEl>
                                        <p:attrNameLst>
                                          <p:attrName>ppt_w</p:attrName>
                                        </p:attrNameLst>
                                      </p:cBhvr>
                                      <p:tavLst>
                                        <p:tav tm="0">
                                          <p:val>
                                            <p:strVal val="#ppt_w*0.70"/>
                                          </p:val>
                                        </p:tav>
                                        <p:tav tm="100000">
                                          <p:val>
                                            <p:strVal val="#ppt_w"/>
                                          </p:val>
                                        </p:tav>
                                      </p:tavLst>
                                    </p:anim>
                                    <p:anim calcmode="lin" valueType="num">
                                      <p:cBhvr>
                                        <p:cTn id="142" dur="2000" fill="hold"/>
                                        <p:tgtEl>
                                          <p:spTgt spid="68"/>
                                        </p:tgtEl>
                                        <p:attrNameLst>
                                          <p:attrName>ppt_h</p:attrName>
                                        </p:attrNameLst>
                                      </p:cBhvr>
                                      <p:tavLst>
                                        <p:tav tm="0">
                                          <p:val>
                                            <p:strVal val="#ppt_h"/>
                                          </p:val>
                                        </p:tav>
                                        <p:tav tm="100000">
                                          <p:val>
                                            <p:strVal val="#ppt_h"/>
                                          </p:val>
                                        </p:tav>
                                      </p:tavLst>
                                    </p:anim>
                                    <p:animEffect transition="in" filter="fade">
                                      <p:cBhvr>
                                        <p:cTn id="143" dur="2000"/>
                                        <p:tgtEl>
                                          <p:spTgt spid="68"/>
                                        </p:tgtEl>
                                      </p:cBhvr>
                                    </p:animEffect>
                                  </p:childTnLst>
                                </p:cTn>
                              </p:par>
                            </p:childTnLst>
                          </p:cTn>
                        </p:par>
                        <p:par>
                          <p:cTn id="144" fill="hold">
                            <p:stCondLst>
                              <p:cond delay="47740"/>
                            </p:stCondLst>
                            <p:childTnLst>
                              <p:par>
                                <p:cTn id="145" presetID="4" presetClass="entr" presetSubtype="16" fill="hold" grpId="0" nodeType="afterEffect">
                                  <p:stCondLst>
                                    <p:cond delay="500"/>
                                  </p:stCondLst>
                                  <p:childTnLst>
                                    <p:set>
                                      <p:cBhvr>
                                        <p:cTn id="146" dur="1" fill="hold">
                                          <p:stCondLst>
                                            <p:cond delay="0"/>
                                          </p:stCondLst>
                                        </p:cTn>
                                        <p:tgtEl>
                                          <p:spTgt spid="69"/>
                                        </p:tgtEl>
                                        <p:attrNameLst>
                                          <p:attrName>style.visibility</p:attrName>
                                        </p:attrNameLst>
                                      </p:cBhvr>
                                      <p:to>
                                        <p:strVal val="visible"/>
                                      </p:to>
                                    </p:set>
                                    <p:animEffect transition="in" filter="box(in)">
                                      <p:cBhvr>
                                        <p:cTn id="1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5" grpId="0" animBg="1"/>
      <p:bldP spid="37" grpId="0" animBg="1"/>
      <p:bldP spid="38" grpId="0" animBg="1"/>
      <p:bldP spid="39" grpId="0" animBg="1"/>
      <p:bldP spid="41" grpId="0" animBg="1"/>
      <p:bldP spid="43" grpId="0" animBg="1"/>
      <p:bldP spid="44" grpId="0" animBg="1"/>
      <p:bldP spid="51" grpId="0" animBg="1"/>
      <p:bldP spid="53" grpId="0" animBg="1"/>
      <p:bldP spid="54" grpId="0" animBg="1"/>
      <p:bldP spid="55" grpId="0" animBg="1"/>
      <p:bldP spid="57" grpId="0" animBg="1"/>
      <p:bldP spid="58" grpId="0" animBg="1"/>
      <p:bldP spid="61" grpId="0" animBg="1"/>
      <p:bldP spid="61" grpId="1" animBg="1"/>
      <p:bldP spid="62" grpId="0" animBg="1"/>
      <p:bldP spid="64" grpId="0" animBg="1"/>
      <p:bldP spid="66" grpId="0" animBg="1"/>
      <p:bldP spid="67" grpId="0" animBg="1"/>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Conclusión:</a:t>
            </a:r>
            <a:endParaRPr lang="es-ES" dirty="0"/>
          </a:p>
        </p:txBody>
      </p:sp>
      <p:sp>
        <p:nvSpPr>
          <p:cNvPr id="3" name="2 Marcador de texto"/>
          <p:cNvSpPr>
            <a:spLocks noGrp="1"/>
          </p:cNvSpPr>
          <p:nvPr>
            <p:ph type="body" idx="1"/>
          </p:nvPr>
        </p:nvSpPr>
        <p:spPr>
          <a:xfrm>
            <a:off x="530352" y="2704664"/>
            <a:ext cx="7772400" cy="3724732"/>
          </a:xfrm>
        </p:spPr>
        <p:txBody>
          <a:bodyPr/>
          <a:lstStyle/>
          <a:p>
            <a:endParaRPr lang="es-E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Motivación</a:t>
            </a:r>
            <a:endParaRPr lang="es-ES" dirty="0"/>
          </a:p>
        </p:txBody>
      </p:sp>
      <p:sp>
        <p:nvSpPr>
          <p:cNvPr id="3" name="2 Marcador de texto"/>
          <p:cNvSpPr>
            <a:spLocks noGrp="1"/>
          </p:cNvSpPr>
          <p:nvPr>
            <p:ph type="body" idx="1"/>
          </p:nvPr>
        </p:nvSpPr>
        <p:spPr>
          <a:xfrm>
            <a:off x="642910" y="3357562"/>
            <a:ext cx="7772400" cy="1509712"/>
          </a:xfrm>
        </p:spPr>
        <p:txBody>
          <a:bodyPr>
            <a:normAutofit/>
          </a:bodyPr>
          <a:lstStyle/>
          <a:p>
            <a:pPr algn="ctr"/>
            <a:r>
              <a:rPr lang="es-ES" sz="2400" dirty="0" smtClean="0"/>
              <a:t>La organización de eventos deportivos supone una gran complejidad debido a la diversidad de tareas y volumen de datos con las que se relaciona.</a:t>
            </a:r>
            <a:endParaRPr lang="es-E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Necesidades</a:t>
            </a:r>
            <a:endParaRPr lang="es-ES" dirty="0"/>
          </a:p>
        </p:txBody>
      </p:sp>
      <p:sp>
        <p:nvSpPr>
          <p:cNvPr id="3" name="2 Marcador de texto"/>
          <p:cNvSpPr>
            <a:spLocks noGrp="1"/>
          </p:cNvSpPr>
          <p:nvPr>
            <p:ph type="body" idx="1"/>
          </p:nvPr>
        </p:nvSpPr>
        <p:spPr>
          <a:xfrm>
            <a:off x="530352" y="2704664"/>
            <a:ext cx="7772400" cy="3653294"/>
          </a:xfrm>
        </p:spPr>
        <p:txBody>
          <a:bodyPr>
            <a:normAutofit lnSpcReduction="10000"/>
          </a:bodyPr>
          <a:lstStyle/>
          <a:p>
            <a:pPr>
              <a:buClr>
                <a:schemeClr val="tx1"/>
              </a:buClr>
              <a:buSzPct val="105000"/>
              <a:buFont typeface="Arial" pitchFamily="34" charset="0"/>
              <a:buChar char="•"/>
            </a:pPr>
            <a:r>
              <a:rPr lang="es-ES" sz="2800" dirty="0" smtClean="0"/>
              <a:t> Planificación de eventos:</a:t>
            </a:r>
          </a:p>
          <a:p>
            <a:pPr lvl="1">
              <a:buClr>
                <a:schemeClr val="tx1"/>
              </a:buClr>
              <a:buSzPct val="105000"/>
              <a:buFont typeface="Arial" pitchFamily="34" charset="0"/>
              <a:buChar char="•"/>
            </a:pPr>
            <a:r>
              <a:rPr lang="es-ES" sz="2400" dirty="0" smtClean="0"/>
              <a:t>Selección de emplazamientos</a:t>
            </a:r>
          </a:p>
          <a:p>
            <a:pPr lvl="1">
              <a:buClr>
                <a:schemeClr val="tx1"/>
              </a:buClr>
              <a:buSzPct val="105000"/>
              <a:buFont typeface="Arial" pitchFamily="34" charset="0"/>
              <a:buChar char="•"/>
            </a:pPr>
            <a:r>
              <a:rPr lang="es-ES" sz="2400" dirty="0" smtClean="0"/>
              <a:t>Distribución en el tiempo</a:t>
            </a:r>
          </a:p>
          <a:p>
            <a:pPr lvl="1">
              <a:buClr>
                <a:schemeClr val="tx1"/>
              </a:buClr>
              <a:buSzPct val="105000"/>
              <a:buFont typeface="Arial" pitchFamily="34" charset="0"/>
              <a:buChar char="•"/>
            </a:pPr>
            <a:r>
              <a:rPr lang="es-ES" sz="2400" dirty="0" smtClean="0"/>
              <a:t>Distribución de equipos y árbitros en los eventos</a:t>
            </a:r>
          </a:p>
          <a:p>
            <a:pPr>
              <a:buClr>
                <a:schemeClr val="tx1"/>
              </a:buClr>
              <a:buSzPct val="105000"/>
              <a:buFont typeface="Arial" pitchFamily="34" charset="0"/>
              <a:buChar char="•"/>
            </a:pPr>
            <a:r>
              <a:rPr lang="es-ES" sz="2800" dirty="0" smtClean="0"/>
              <a:t>Plataforma web:</a:t>
            </a:r>
          </a:p>
          <a:p>
            <a:pPr lvl="1">
              <a:buClr>
                <a:schemeClr val="tx1"/>
              </a:buClr>
              <a:buSzPct val="105000"/>
              <a:buFont typeface="Arial" pitchFamily="34" charset="0"/>
              <a:buChar char="•"/>
            </a:pPr>
            <a:r>
              <a:rPr lang="es-ES" sz="2400" dirty="0" smtClean="0"/>
              <a:t>Calendario</a:t>
            </a:r>
          </a:p>
          <a:p>
            <a:pPr lvl="1">
              <a:buClr>
                <a:schemeClr val="tx1"/>
              </a:buClr>
              <a:buSzPct val="105000"/>
              <a:buFont typeface="Arial" pitchFamily="34" charset="0"/>
              <a:buChar char="•"/>
            </a:pPr>
            <a:r>
              <a:rPr lang="es-ES" sz="2400" dirty="0" smtClean="0"/>
              <a:t>Noticias</a:t>
            </a:r>
          </a:p>
          <a:p>
            <a:pPr lvl="1">
              <a:buClr>
                <a:schemeClr val="tx1"/>
              </a:buClr>
              <a:buSzPct val="105000"/>
              <a:buFont typeface="Arial" pitchFamily="34" charset="0"/>
              <a:buChar char="•"/>
            </a:pPr>
            <a:r>
              <a:rPr lang="es-ES" sz="2400" dirty="0" smtClean="0"/>
              <a:t>Venta de entradas</a:t>
            </a:r>
          </a:p>
          <a:p>
            <a:pPr algn="ctr">
              <a:buClr>
                <a:schemeClr val="tx1"/>
              </a:buClr>
              <a:buSzPct val="105000"/>
              <a:buFont typeface="Arial" pitchFamily="34" charset="0"/>
              <a:buChar char="•"/>
            </a:pPr>
            <a:endParaRPr lang="es-ES" sz="2800" dirty="0" smtClean="0"/>
          </a:p>
          <a:p>
            <a:pPr algn="ctr">
              <a:buClr>
                <a:schemeClr val="tx1"/>
              </a:buClr>
              <a:buSzPct val="105000"/>
              <a:buFont typeface="Arial" pitchFamily="34" charset="0"/>
              <a:buChar char="•"/>
            </a:pPr>
            <a:endParaRPr lang="es-ES" sz="2800" dirty="0" smtClean="0"/>
          </a:p>
          <a:p>
            <a:pPr algn="ctr">
              <a:buClr>
                <a:schemeClr val="tx1"/>
              </a:buClr>
              <a:buSzPct val="105000"/>
              <a:buFont typeface="Arial" pitchFamily="34" charset="0"/>
              <a:buChar char="•"/>
            </a:pPr>
            <a:endParaRPr lang="es-E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Solución: todo en uno</a:t>
            </a:r>
            <a:endParaRPr lang="es-ES" dirty="0"/>
          </a:p>
        </p:txBody>
      </p:sp>
      <p:sp>
        <p:nvSpPr>
          <p:cNvPr id="3" name="2 Marcador de texto"/>
          <p:cNvSpPr>
            <a:spLocks noGrp="1"/>
          </p:cNvSpPr>
          <p:nvPr>
            <p:ph type="body" idx="1"/>
          </p:nvPr>
        </p:nvSpPr>
        <p:spPr>
          <a:xfrm>
            <a:off x="530352" y="2704664"/>
            <a:ext cx="7772400" cy="3296104"/>
          </a:xfrm>
        </p:spPr>
        <p:txBody>
          <a:bodyPr>
            <a:normAutofit/>
          </a:bodyPr>
          <a:lstStyle/>
          <a:p>
            <a:r>
              <a:rPr lang="es-ES" dirty="0" err="1" smtClean="0"/>
              <a:t>Olimipiadas</a:t>
            </a:r>
            <a:r>
              <a:rPr lang="es-ES" dirty="0" smtClean="0"/>
              <a:t> 2mil integra estas capacidades en un único producto de manera que:</a:t>
            </a:r>
          </a:p>
          <a:p>
            <a:pPr>
              <a:buFont typeface="Arial" pitchFamily="34" charset="0"/>
              <a:buChar char="•"/>
            </a:pPr>
            <a:r>
              <a:rPr lang="es-ES" dirty="0" smtClean="0"/>
              <a:t>	Pueda delegarse  todo el sistema informático de las olimpiadas en u</a:t>
            </a:r>
            <a:r>
              <a:rPr lang="es-ES" sz="2400" dirty="0" smtClean="0"/>
              <a:t>na única empresa</a:t>
            </a:r>
          </a:p>
          <a:p>
            <a:pPr lvl="2">
              <a:buFont typeface="Arial" pitchFamily="34" charset="0"/>
              <a:buChar char="•"/>
            </a:pPr>
            <a:r>
              <a:rPr lang="es-ES" sz="2400" dirty="0" smtClean="0"/>
              <a:t>El software generado será reutilizable para  futuras olimpiadas y otros eventos deportivos</a:t>
            </a:r>
          </a:p>
          <a:p>
            <a:pPr lvl="2">
              <a:buFont typeface="Arial" pitchFamily="34" charset="0"/>
              <a:buChar char="•"/>
            </a:pPr>
            <a:endParaRPr lang="es-ES" sz="2400" dirty="0" smtClean="0"/>
          </a:p>
          <a:p>
            <a:pPr>
              <a:buFont typeface="Arial" pitchFamily="34" charset="0"/>
              <a:buChar char="•"/>
            </a:pPr>
            <a:endParaRPr lang="es-E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500042"/>
            <a:ext cx="7772400" cy="1362456"/>
          </a:xfrm>
        </p:spPr>
        <p:txBody>
          <a:bodyPr/>
          <a:lstStyle/>
          <a:p>
            <a:r>
              <a:rPr lang="es-ES" dirty="0" smtClean="0"/>
              <a:t>Perfiles de usuario</a:t>
            </a:r>
            <a:endParaRPr lang="es-ES" dirty="0"/>
          </a:p>
        </p:txBody>
      </p:sp>
      <p:sp>
        <p:nvSpPr>
          <p:cNvPr id="3" name="2 Marcador de texto"/>
          <p:cNvSpPr>
            <a:spLocks noGrp="1"/>
          </p:cNvSpPr>
          <p:nvPr>
            <p:ph type="body" idx="1"/>
          </p:nvPr>
        </p:nvSpPr>
        <p:spPr>
          <a:xfrm>
            <a:off x="571472" y="1857364"/>
            <a:ext cx="7772400" cy="5000636"/>
          </a:xfrm>
        </p:spPr>
        <p:txBody>
          <a:bodyPr>
            <a:normAutofit lnSpcReduction="10000"/>
          </a:bodyPr>
          <a:lstStyle/>
          <a:p>
            <a:r>
              <a:rPr lang="es-ES" dirty="0" smtClean="0"/>
              <a:t>USUARIO NO REGISTRADO </a:t>
            </a:r>
          </a:p>
          <a:p>
            <a:r>
              <a:rPr lang="es-ES" dirty="0" smtClean="0"/>
              <a:t>Cualquier usuario sin identificarse</a:t>
            </a:r>
          </a:p>
          <a:p>
            <a:r>
              <a:rPr lang="es-ES" dirty="0" smtClean="0"/>
              <a:t>USUARIO REGISTRADO </a:t>
            </a:r>
          </a:p>
          <a:p>
            <a:r>
              <a:rPr lang="es-ES" dirty="0" smtClean="0"/>
              <a:t>Cualquier usuario identificado mediante una clave de usuario y una contraseña. </a:t>
            </a:r>
          </a:p>
          <a:p>
            <a:r>
              <a:rPr lang="es-ES" dirty="0" smtClean="0"/>
              <a:t>ÁRBITRO </a:t>
            </a:r>
          </a:p>
          <a:p>
            <a:r>
              <a:rPr lang="es-ES" dirty="0" smtClean="0"/>
              <a:t>Reservado para los árbitros de las competiciones. </a:t>
            </a:r>
          </a:p>
          <a:p>
            <a:r>
              <a:rPr lang="es-ES" dirty="0" smtClean="0"/>
              <a:t>COI </a:t>
            </a:r>
          </a:p>
          <a:p>
            <a:r>
              <a:rPr lang="es-ES" dirty="0" smtClean="0"/>
              <a:t>Reservado para miembros del Comité Olímpico Internacional. </a:t>
            </a:r>
          </a:p>
          <a:p>
            <a:r>
              <a:rPr lang="es-ES" dirty="0" smtClean="0"/>
              <a:t>AYUNTAMIENTO </a:t>
            </a:r>
          </a:p>
          <a:p>
            <a:r>
              <a:rPr lang="es-ES" dirty="0" smtClean="0"/>
              <a:t>Reservado para miembro del ayuntamiento local</a:t>
            </a:r>
          </a:p>
          <a:p>
            <a:r>
              <a:rPr lang="es-ES" dirty="0" smtClean="0"/>
              <a:t>ADMINISTRACIÓN – GESTOR DE EVENTOS </a:t>
            </a:r>
          </a:p>
          <a:p>
            <a:r>
              <a:rPr lang="es-ES" dirty="0" smtClean="0"/>
              <a:t>Usuarios registrado encargado de la gestión de eventos.</a:t>
            </a:r>
            <a:endParaRPr lang="es-E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852098"/>
            <a:ext cx="8286808" cy="1362456"/>
          </a:xfrm>
        </p:spPr>
        <p:txBody>
          <a:bodyPr/>
          <a:lstStyle/>
          <a:p>
            <a:r>
              <a:rPr lang="es-ES" dirty="0" smtClean="0"/>
              <a:t>Principal funcionalidad:</a:t>
            </a:r>
            <a:br>
              <a:rPr lang="es-ES" dirty="0" smtClean="0"/>
            </a:br>
            <a:r>
              <a:rPr lang="es-ES" dirty="0" smtClean="0"/>
              <a:t>USUARIO NO REGISTRADO</a:t>
            </a:r>
            <a:endParaRPr lang="es-ES" dirty="0"/>
          </a:p>
        </p:txBody>
      </p:sp>
      <p:sp>
        <p:nvSpPr>
          <p:cNvPr id="7" name="2 Marcador de texto"/>
          <p:cNvSpPr>
            <a:spLocks noGrp="1"/>
          </p:cNvSpPr>
          <p:nvPr>
            <p:ph type="body" idx="1"/>
          </p:nvPr>
        </p:nvSpPr>
        <p:spPr>
          <a:xfrm>
            <a:off x="285720" y="2285992"/>
            <a:ext cx="8429684" cy="4071966"/>
          </a:xfrm>
        </p:spPr>
        <p:txBody>
          <a:bodyPr>
            <a:noAutofit/>
          </a:bodyPr>
          <a:lstStyle/>
          <a:p>
            <a:r>
              <a:rPr lang="es-ES" sz="2400" dirty="0" smtClean="0"/>
              <a:t>Cualquier usuario puede interactuar con el sistema web sin necesidad de aportar ningún dato, utilizando funcionalidades tan útiles como:</a:t>
            </a:r>
          </a:p>
          <a:p>
            <a:pPr lvl="1">
              <a:buFont typeface="Arial" pitchFamily="34" charset="0"/>
              <a:buChar char="•"/>
            </a:pPr>
            <a:r>
              <a:rPr lang="es-ES" sz="2400" dirty="0" smtClean="0"/>
              <a:t>Consulta  de noticias, titulares y última hora</a:t>
            </a:r>
          </a:p>
          <a:p>
            <a:pPr lvl="1">
              <a:buFont typeface="Arial" pitchFamily="34" charset="0"/>
              <a:buChar char="•"/>
            </a:pPr>
            <a:r>
              <a:rPr lang="es-ES" sz="2400" dirty="0" smtClean="0"/>
              <a:t>Consultas deportivas</a:t>
            </a:r>
          </a:p>
          <a:p>
            <a:pPr lvl="1">
              <a:buFont typeface="Arial" pitchFamily="34" charset="0"/>
              <a:buChar char="•"/>
            </a:pPr>
            <a:r>
              <a:rPr lang="es-ES" sz="2400" dirty="0" smtClean="0"/>
              <a:t>Consulta del calendario  de eventos</a:t>
            </a:r>
          </a:p>
          <a:p>
            <a:pPr lvl="1">
              <a:buFont typeface="Arial" pitchFamily="34" charset="0"/>
              <a:buChar char="•"/>
            </a:pPr>
            <a:r>
              <a:rPr lang="es-ES" sz="2400" dirty="0" smtClean="0"/>
              <a:t>Consulta del medallero</a:t>
            </a:r>
          </a:p>
          <a:p>
            <a:pPr lvl="1">
              <a:buFont typeface="Arial" pitchFamily="34" charset="0"/>
              <a:buChar char="•"/>
            </a:pPr>
            <a:r>
              <a:rPr lang="es-ES" sz="2400" dirty="0" smtClean="0"/>
              <a:t>Etc.</a:t>
            </a:r>
          </a:p>
          <a:p>
            <a:pPr lvl="1"/>
            <a:r>
              <a:rPr lang="es-ES" sz="2400" dirty="0" smtClean="0"/>
              <a:t>Además, si se registra, podrá  disfrutar de múltiples ventajas y de nuevas funciones que detallamos a continuación</a:t>
            </a:r>
            <a:endParaRPr lang="es-ES" sz="24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428596" y="1209288"/>
            <a:ext cx="7772400" cy="1362456"/>
          </a:xfrm>
        </p:spPr>
        <p:txBody>
          <a:bodyPr/>
          <a:lstStyle/>
          <a:p>
            <a:r>
              <a:rPr lang="es-ES" dirty="0" smtClean="0"/>
              <a:t>Principal funcionalidad: USUARIO REGISTRADO</a:t>
            </a:r>
            <a:endParaRPr lang="es-ES" dirty="0"/>
          </a:p>
        </p:txBody>
      </p:sp>
      <p:sp>
        <p:nvSpPr>
          <p:cNvPr id="6" name="2 Marcador de texto"/>
          <p:cNvSpPr>
            <a:spLocks noGrp="1"/>
          </p:cNvSpPr>
          <p:nvPr>
            <p:ph type="body" idx="1"/>
          </p:nvPr>
        </p:nvSpPr>
        <p:spPr>
          <a:xfrm>
            <a:off x="500034" y="3000372"/>
            <a:ext cx="8215370" cy="3071858"/>
          </a:xfrm>
        </p:spPr>
        <p:txBody>
          <a:bodyPr>
            <a:normAutofit/>
          </a:bodyPr>
          <a:lstStyle/>
          <a:p>
            <a:r>
              <a:rPr lang="es-ES" sz="2800" dirty="0" smtClean="0"/>
              <a:t>Un usuari</a:t>
            </a:r>
            <a:r>
              <a:rPr lang="es-ES" sz="2800" dirty="0" smtClean="0"/>
              <a:t>o registrado  facilitará únicamente los datos imprescindibles para su identificación, localización y para realizar pagos con el objeto de disfrutar de las siguientes ventajas:</a:t>
            </a:r>
          </a:p>
          <a:p>
            <a:pPr lvl="1">
              <a:buFont typeface="Arial" pitchFamily="34" charset="0"/>
              <a:buChar char="•"/>
            </a:pPr>
            <a:r>
              <a:rPr lang="es-ES" sz="2800" dirty="0" smtClean="0"/>
              <a:t>Gestión de entradas: evitamos colas, atascos etc.</a:t>
            </a:r>
          </a:p>
          <a:p>
            <a:pPr lvl="1">
              <a:buFont typeface="Arial" pitchFamily="34" charset="0"/>
              <a:buChar char="•"/>
            </a:pPr>
            <a:r>
              <a:rPr lang="es-ES" sz="2800" dirty="0" smtClean="0"/>
              <a:t>Visualización de eventos online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1000108"/>
            <a:ext cx="7772400" cy="1362456"/>
          </a:xfrm>
        </p:spPr>
        <p:txBody>
          <a:bodyPr/>
          <a:lstStyle/>
          <a:p>
            <a:r>
              <a:rPr lang="es-ES" dirty="0" smtClean="0"/>
              <a:t>Principal funcionalidad: </a:t>
            </a:r>
            <a:r>
              <a:rPr lang="es-ES" dirty="0" smtClean="0"/>
              <a:t>ÁRBITROS</a:t>
            </a:r>
            <a:endParaRPr lang="es-ES" dirty="0"/>
          </a:p>
        </p:txBody>
      </p:sp>
      <p:sp>
        <p:nvSpPr>
          <p:cNvPr id="8" name="2 Marcador de texto"/>
          <p:cNvSpPr>
            <a:spLocks noGrp="1"/>
          </p:cNvSpPr>
          <p:nvPr>
            <p:ph type="body" idx="1"/>
          </p:nvPr>
        </p:nvSpPr>
        <p:spPr>
          <a:xfrm>
            <a:off x="500034" y="3000372"/>
            <a:ext cx="8215370" cy="3071858"/>
          </a:xfrm>
        </p:spPr>
        <p:txBody>
          <a:bodyPr>
            <a:normAutofit/>
          </a:bodyPr>
          <a:lstStyle/>
          <a:p>
            <a:pPr algn="ctr"/>
            <a:r>
              <a:rPr lang="es-ES" sz="2800" dirty="0" smtClean="0"/>
              <a:t>Nuestro producto además incluye funcionalidad específica para los árbitros, para que puedan realizar la gestión de actas por internet desde cualquier emplazamiento y según acabe </a:t>
            </a:r>
            <a:r>
              <a:rPr lang="es-ES" sz="2800" dirty="0" smtClean="0"/>
              <a:t>el evento deportivo conforme a </a:t>
            </a:r>
            <a:r>
              <a:rPr lang="es-ES" sz="2800" dirty="0" smtClean="0"/>
              <a:t>las normas de seguridad que se explican más adelante.</a:t>
            </a:r>
            <a:endParaRPr lang="es-ES" sz="28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8690" y="923536"/>
            <a:ext cx="7772400" cy="1362456"/>
          </a:xfrm>
        </p:spPr>
        <p:txBody>
          <a:bodyPr/>
          <a:lstStyle/>
          <a:p>
            <a:r>
              <a:rPr lang="es-ES" dirty="0" smtClean="0"/>
              <a:t>Principal funcionalidad: AYUNTAMIENTO LOCAL</a:t>
            </a:r>
            <a:endParaRPr lang="es-ES" dirty="0"/>
          </a:p>
        </p:txBody>
      </p:sp>
      <p:sp>
        <p:nvSpPr>
          <p:cNvPr id="4" name="2 Marcador de texto"/>
          <p:cNvSpPr>
            <a:spLocks noGrp="1"/>
          </p:cNvSpPr>
          <p:nvPr>
            <p:ph type="body" idx="1"/>
          </p:nvPr>
        </p:nvSpPr>
        <p:spPr>
          <a:xfrm>
            <a:off x="500034" y="2643182"/>
            <a:ext cx="8215370" cy="3071858"/>
          </a:xfrm>
        </p:spPr>
        <p:txBody>
          <a:bodyPr>
            <a:normAutofit lnSpcReduction="10000"/>
          </a:bodyPr>
          <a:lstStyle/>
          <a:p>
            <a:r>
              <a:rPr lang="es-ES" sz="2800" dirty="0" smtClean="0"/>
              <a:t>Entendemos y aprovechamos  el potencial de nuestro producto en cuanto a lo que informaci</a:t>
            </a:r>
            <a:r>
              <a:rPr lang="es-ES" sz="2800" dirty="0" smtClean="0"/>
              <a:t>ón se refiere, por ello ofrecemos al ayuntamiento de la localidad o localidades organizadoras herramientas de difusión de noticias (tanto deportivas como locales) en el sistema web e incluso a través de protocolos como el RSS.</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500</TotalTime>
  <Words>869</Words>
  <Application>Microsoft Office PowerPoint</Application>
  <PresentationFormat>Presentación en pantalla (4:3)</PresentationFormat>
  <Paragraphs>108</Paragraphs>
  <Slides>18</Slides>
  <Notes>9</Notes>
  <HiddenSlides>0</HiddenSlides>
  <MMClips>0</MMClips>
  <ScaleCrop>false</ScaleCrop>
  <HeadingPairs>
    <vt:vector size="4" baseType="variant">
      <vt:variant>
        <vt:lpstr>Tema</vt:lpstr>
      </vt:variant>
      <vt:variant>
        <vt:i4>1</vt:i4>
      </vt:variant>
      <vt:variant>
        <vt:lpstr>Títulos de diapositiva</vt:lpstr>
      </vt:variant>
      <vt:variant>
        <vt:i4>18</vt:i4>
      </vt:variant>
    </vt:vector>
  </HeadingPairs>
  <TitlesOfParts>
    <vt:vector size="19" baseType="lpstr">
      <vt:lpstr>Flujo</vt:lpstr>
      <vt:lpstr>Gestor de eventos deportivos de grandes magnitudes</vt:lpstr>
      <vt:lpstr>Motivación</vt:lpstr>
      <vt:lpstr>Necesidades</vt:lpstr>
      <vt:lpstr>Solución: todo en uno</vt:lpstr>
      <vt:lpstr>Perfiles de usuario</vt:lpstr>
      <vt:lpstr>Principal funcionalidad: USUARIO NO REGISTRADO</vt:lpstr>
      <vt:lpstr>Principal funcionalidad: USUARIO REGISTRADO</vt:lpstr>
      <vt:lpstr>Principal funcionalidad: ÁRBITROS</vt:lpstr>
      <vt:lpstr>Principal funcionalidad: AYUNTAMIENTO LOCAL</vt:lpstr>
      <vt:lpstr>Principal funcionalidad: COI</vt:lpstr>
      <vt:lpstr>División en capas: Modelo de datos</vt:lpstr>
      <vt:lpstr>División en capas:  CAPA DE NEGOCIO</vt:lpstr>
      <vt:lpstr>División en capas: Interfaz</vt:lpstr>
      <vt:lpstr>SEGURIDAD</vt:lpstr>
      <vt:lpstr>División en capas: Interfaz - Usuario no logeado</vt:lpstr>
      <vt:lpstr>División en capas: Interfaz – Registro</vt:lpstr>
      <vt:lpstr>División en capas: Interfaz - Usuario Registrado</vt:lpstr>
      <vt:lpstr>Conclusión: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Gestor de eventos deportivos de grandes magnitudes</dc:title>
  <dc:creator>Windows User</dc:creator>
  <cp:lastModifiedBy>Windows User</cp:lastModifiedBy>
  <cp:revision>66</cp:revision>
  <dcterms:created xsi:type="dcterms:W3CDTF">2010-05-21T15:54:35Z</dcterms:created>
  <dcterms:modified xsi:type="dcterms:W3CDTF">2010-05-27T21:45:50Z</dcterms:modified>
</cp:coreProperties>
</file>